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74" r:id="rId2"/>
  </p:sldIdLst>
  <p:sldSz cx="12192000" cy="6858000"/>
  <p:notesSz cx="9309100" cy="70231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2" d="100"/>
          <a:sy n="152" d="100"/>
        </p:scale>
        <p:origin x="604" y="1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27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2733" y="0"/>
            <a:ext cx="4033943" cy="3527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CE520-F076-41A4-BCE6-5E4C2D299FA4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0" y="3379868"/>
            <a:ext cx="7447280" cy="27653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0320"/>
            <a:ext cx="4033943" cy="3527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2733" y="6670320"/>
            <a:ext cx="4033943" cy="3527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70373B-DDA8-4B32-BB10-69ACB4118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101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3B044-A435-0444-1842-33969C48C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C5CD82-E742-1820-8AC0-EA084CA8D9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D652A8-1997-335C-D473-33184E8F31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15EB93-FA85-5563-DAA4-7F7D809B68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0373B-DDA8-4B32-BB10-69ACB41186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906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00123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5"/>
              </a:lnSpc>
            </a:pPr>
            <a:r>
              <a:rPr dirty="0">
                <a:solidFill>
                  <a:srgbClr val="000000"/>
                </a:solidFill>
              </a:rPr>
              <a:t>Nasdaq:</a:t>
            </a:r>
            <a:r>
              <a:rPr spc="-40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USIO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5"/>
              </a:lnSpc>
            </a:pPr>
            <a:r>
              <a:rPr spc="-10" dirty="0">
                <a:solidFill>
                  <a:srgbClr val="000000"/>
                </a:solidFill>
              </a:rPr>
              <a:t>usio.com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635">
              <a:lnSpc>
                <a:spcPts val="1435"/>
              </a:lnSpc>
            </a:pPr>
            <a:fld id="{81D60167-4931-47E6-BA6A-407CBD079E47}" type="slidenum">
              <a:rPr spc="-50" dirty="0">
                <a:solidFill>
                  <a:srgbClr val="000000"/>
                </a:solidFill>
              </a:rPr>
              <a:t>‹#›</a:t>
            </a:fld>
            <a:endParaRPr spc="-5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0123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5"/>
              </a:lnSpc>
            </a:pPr>
            <a:r>
              <a:rPr dirty="0">
                <a:solidFill>
                  <a:srgbClr val="000000"/>
                </a:solidFill>
              </a:rPr>
              <a:t>Nasdaq:</a:t>
            </a:r>
            <a:r>
              <a:rPr spc="-40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USIO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5"/>
              </a:lnSpc>
            </a:pPr>
            <a:r>
              <a:rPr spc="-10" dirty="0">
                <a:solidFill>
                  <a:srgbClr val="000000"/>
                </a:solidFill>
              </a:rPr>
              <a:t>usio.com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635">
              <a:lnSpc>
                <a:spcPts val="1435"/>
              </a:lnSpc>
            </a:pPr>
            <a:fld id="{81D60167-4931-47E6-BA6A-407CBD079E47}" type="slidenum">
              <a:rPr spc="-50" dirty="0">
                <a:solidFill>
                  <a:srgbClr val="000000"/>
                </a:solidFill>
              </a:rPr>
              <a:t>‹#›</a:t>
            </a:fld>
            <a:endParaRPr spc="-5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949"/>
            <a:ext cx="3421506" cy="680877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21248" y="2221305"/>
            <a:ext cx="3202886" cy="2403304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745" y="0"/>
            <a:ext cx="3458845" cy="6858000"/>
          </a:xfrm>
          <a:custGeom>
            <a:avLst/>
            <a:gdLst/>
            <a:ahLst/>
            <a:cxnLst/>
            <a:rect l="l" t="t" r="r" b="b"/>
            <a:pathLst>
              <a:path w="3458845" h="6858000">
                <a:moveTo>
                  <a:pt x="3458464" y="0"/>
                </a:moveTo>
                <a:lnTo>
                  <a:pt x="0" y="0"/>
                </a:lnTo>
                <a:lnTo>
                  <a:pt x="0" y="6858000"/>
                </a:lnTo>
                <a:lnTo>
                  <a:pt x="3458464" y="6858000"/>
                </a:lnTo>
                <a:lnTo>
                  <a:pt x="3458464" y="0"/>
                </a:lnTo>
                <a:close/>
              </a:path>
            </a:pathLst>
          </a:custGeom>
          <a:solidFill>
            <a:srgbClr val="001239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45" y="0"/>
            <a:ext cx="3458845" cy="6858000"/>
          </a:xfrm>
          <a:custGeom>
            <a:avLst/>
            <a:gdLst/>
            <a:ahLst/>
            <a:cxnLst/>
            <a:rect l="l" t="t" r="r" b="b"/>
            <a:pathLst>
              <a:path w="3458845" h="6858000">
                <a:moveTo>
                  <a:pt x="3458464" y="6858000"/>
                </a:moveTo>
                <a:lnTo>
                  <a:pt x="3458464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ln w="12700">
            <a:solidFill>
              <a:srgbClr val="172C5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0123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5"/>
              </a:lnSpc>
            </a:pPr>
            <a:r>
              <a:rPr dirty="0">
                <a:solidFill>
                  <a:srgbClr val="000000"/>
                </a:solidFill>
              </a:rPr>
              <a:t>Nasdaq:</a:t>
            </a:r>
            <a:r>
              <a:rPr spc="-40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USIO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5"/>
              </a:lnSpc>
            </a:pPr>
            <a:r>
              <a:rPr spc="-10" dirty="0">
                <a:solidFill>
                  <a:srgbClr val="000000"/>
                </a:solidFill>
              </a:rPr>
              <a:t>usio.com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635">
              <a:lnSpc>
                <a:spcPts val="1435"/>
              </a:lnSpc>
            </a:pPr>
            <a:fld id="{81D60167-4931-47E6-BA6A-407CBD079E47}" type="slidenum">
              <a:rPr spc="-50" dirty="0">
                <a:solidFill>
                  <a:srgbClr val="000000"/>
                </a:solidFill>
              </a:rPr>
              <a:t>‹#›</a:t>
            </a:fld>
            <a:endParaRPr spc="-5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0123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5"/>
              </a:lnSpc>
            </a:pPr>
            <a:r>
              <a:rPr dirty="0">
                <a:solidFill>
                  <a:srgbClr val="000000"/>
                </a:solidFill>
              </a:rPr>
              <a:t>Nasdaq:</a:t>
            </a:r>
            <a:r>
              <a:rPr spc="-40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USIO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5"/>
              </a:lnSpc>
            </a:pPr>
            <a:r>
              <a:rPr spc="-10" dirty="0">
                <a:solidFill>
                  <a:srgbClr val="000000"/>
                </a:solidFill>
              </a:rPr>
              <a:t>usio.com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635">
              <a:lnSpc>
                <a:spcPts val="1435"/>
              </a:lnSpc>
            </a:pPr>
            <a:fld id="{81D60167-4931-47E6-BA6A-407CBD079E47}" type="slidenum">
              <a:rPr spc="-50" dirty="0">
                <a:solidFill>
                  <a:srgbClr val="000000"/>
                </a:solidFill>
              </a:rPr>
              <a:t>‹#›</a:t>
            </a:fld>
            <a:endParaRPr spc="-5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5"/>
              </a:lnSpc>
            </a:pPr>
            <a:r>
              <a:rPr dirty="0">
                <a:solidFill>
                  <a:srgbClr val="000000"/>
                </a:solidFill>
              </a:rPr>
              <a:t>Nasdaq:</a:t>
            </a:r>
            <a:r>
              <a:rPr spc="-40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USIO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5"/>
              </a:lnSpc>
            </a:pPr>
            <a:r>
              <a:rPr spc="-10" dirty="0">
                <a:solidFill>
                  <a:srgbClr val="000000"/>
                </a:solidFill>
              </a:rPr>
              <a:t>usio.com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635">
              <a:lnSpc>
                <a:spcPts val="1435"/>
              </a:lnSpc>
            </a:pPr>
            <a:fld id="{81D60167-4931-47E6-BA6A-407CBD079E47}" type="slidenum">
              <a:rPr spc="-50" dirty="0">
                <a:solidFill>
                  <a:srgbClr val="000000"/>
                </a:solidFill>
              </a:rPr>
              <a:t>‹#›</a:t>
            </a:fld>
            <a:endParaRPr spc="-5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83079" y="338709"/>
            <a:ext cx="7571104" cy="12788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00123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4065" y="2189225"/>
            <a:ext cx="11243868" cy="38665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43280" y="6373317"/>
            <a:ext cx="1015365" cy="204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5"/>
              </a:lnSpc>
            </a:pPr>
            <a:r>
              <a:rPr dirty="0">
                <a:solidFill>
                  <a:srgbClr val="000000"/>
                </a:solidFill>
              </a:rPr>
              <a:t>Nasdaq:</a:t>
            </a:r>
            <a:r>
              <a:rPr spc="-40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USIO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61922" y="6365925"/>
            <a:ext cx="678814" cy="203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5"/>
              </a:lnSpc>
            </a:pPr>
            <a:r>
              <a:rPr spc="-10" dirty="0">
                <a:solidFill>
                  <a:srgbClr val="000000"/>
                </a:solidFill>
              </a:rPr>
              <a:t>usio.com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78411" y="6393357"/>
            <a:ext cx="269621" cy="203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635">
              <a:lnSpc>
                <a:spcPts val="1435"/>
              </a:lnSpc>
            </a:pPr>
            <a:fld id="{81D60167-4931-47E6-BA6A-407CBD079E47}" type="slidenum">
              <a:rPr spc="-50" dirty="0">
                <a:solidFill>
                  <a:srgbClr val="000000"/>
                </a:solidFill>
              </a:rPr>
              <a:t>‹#›</a:t>
            </a:fld>
            <a:endParaRPr spc="-50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AB61C94-F2EE-D1D5-6E20-FC460F39A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>
            <a:extLst>
              <a:ext uri="{FF2B5EF4-FFF2-40B4-BE49-F238E27FC236}">
                <a16:creationId xmlns:a16="http://schemas.microsoft.com/office/drawing/2014/main" id="{BDCFA264-F94A-78F5-8B90-790329927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1" y="3877523"/>
            <a:ext cx="5846257" cy="1734086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DDAC6499-B6F1-2337-BF7F-FAD8DC3DD4E3}"/>
              </a:ext>
            </a:extLst>
          </p:cNvPr>
          <p:cNvSpPr txBox="1"/>
          <p:nvPr/>
        </p:nvSpPr>
        <p:spPr>
          <a:xfrm>
            <a:off x="588581" y="2889156"/>
            <a:ext cx="4974019" cy="498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3100"/>
              </a:lnSpc>
              <a:spcBef>
                <a:spcPts val="95"/>
              </a:spcBef>
            </a:pPr>
            <a:r>
              <a:rPr lang="en-US" sz="1400" dirty="0">
                <a:latin typeface="Calibri"/>
                <a:cs typeface="Calibri"/>
              </a:rPr>
              <a:t>Full-color, all digital, variable printing at 73,000+ images per hour.</a:t>
            </a:r>
          </a:p>
          <a:p>
            <a:pPr marL="12700" marR="5080">
              <a:lnSpc>
                <a:spcPct val="113100"/>
              </a:lnSpc>
              <a:spcBef>
                <a:spcPts val="95"/>
              </a:spcBef>
            </a:pPr>
            <a:r>
              <a:rPr lang="en-US" sz="1400" dirty="0">
                <a:latin typeface="Calibri"/>
                <a:cs typeface="Calibri"/>
              </a:rPr>
              <a:t>Each roll of paper is approximately  90,000 feet (17 miles)</a:t>
            </a: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64C89832-4F63-010A-9395-92B6EE602A82}"/>
              </a:ext>
            </a:extLst>
          </p:cNvPr>
          <p:cNvSpPr/>
          <p:nvPr/>
        </p:nvSpPr>
        <p:spPr>
          <a:xfrm>
            <a:off x="588581" y="3535680"/>
            <a:ext cx="4897819" cy="45719"/>
          </a:xfrm>
          <a:custGeom>
            <a:avLst/>
            <a:gdLst/>
            <a:ahLst/>
            <a:cxnLst/>
            <a:rect l="l" t="t" r="r" b="b"/>
            <a:pathLst>
              <a:path w="5480050">
                <a:moveTo>
                  <a:pt x="0" y="0"/>
                </a:moveTo>
                <a:lnTo>
                  <a:pt x="547966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>
            <a:extLst>
              <a:ext uri="{FF2B5EF4-FFF2-40B4-BE49-F238E27FC236}">
                <a16:creationId xmlns:a16="http://schemas.microsoft.com/office/drawing/2014/main" id="{3031DA77-EBAF-AE64-97B0-49AB6DC641C8}"/>
              </a:ext>
            </a:extLst>
          </p:cNvPr>
          <p:cNvGrpSpPr/>
          <p:nvPr/>
        </p:nvGrpSpPr>
        <p:grpSpPr>
          <a:xfrm>
            <a:off x="-6350" y="-6350"/>
            <a:ext cx="12204700" cy="2179955"/>
            <a:chOff x="-6350" y="-6350"/>
            <a:chExt cx="12204700" cy="2179955"/>
          </a:xfrm>
        </p:grpSpPr>
        <p:pic>
          <p:nvPicPr>
            <p:cNvPr id="22" name="object 22">
              <a:extLst>
                <a:ext uri="{FF2B5EF4-FFF2-40B4-BE49-F238E27FC236}">
                  <a16:creationId xmlns:a16="http://schemas.microsoft.com/office/drawing/2014/main" id="{5724A65C-5E09-513A-9908-67EEF606DE8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2000" cy="2166747"/>
            </a:xfrm>
            <a:prstGeom prst="rect">
              <a:avLst/>
            </a:prstGeom>
          </p:spPr>
        </p:pic>
        <p:sp>
          <p:nvSpPr>
            <p:cNvPr id="23" name="object 23">
              <a:extLst>
                <a:ext uri="{FF2B5EF4-FFF2-40B4-BE49-F238E27FC236}">
                  <a16:creationId xmlns:a16="http://schemas.microsoft.com/office/drawing/2014/main" id="{401725F7-0580-6596-774E-F37D5A912D98}"/>
                </a:ext>
              </a:extLst>
            </p:cNvPr>
            <p:cNvSpPr/>
            <p:nvPr/>
          </p:nvSpPr>
          <p:spPr>
            <a:xfrm>
              <a:off x="0" y="0"/>
              <a:ext cx="12192000" cy="2167255"/>
            </a:xfrm>
            <a:custGeom>
              <a:avLst/>
              <a:gdLst/>
              <a:ahLst/>
              <a:cxnLst/>
              <a:rect l="l" t="t" r="r" b="b"/>
              <a:pathLst>
                <a:path w="12192000" h="2167255">
                  <a:moveTo>
                    <a:pt x="0" y="2166747"/>
                  </a:moveTo>
                  <a:lnTo>
                    <a:pt x="12192000" y="2166747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2166747"/>
                  </a:lnTo>
                  <a:close/>
                </a:path>
              </a:pathLst>
            </a:custGeom>
            <a:solidFill>
              <a:srgbClr val="001239">
                <a:alpha val="9293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>
              <a:extLst>
                <a:ext uri="{FF2B5EF4-FFF2-40B4-BE49-F238E27FC236}">
                  <a16:creationId xmlns:a16="http://schemas.microsoft.com/office/drawing/2014/main" id="{9B3AFDBA-C07C-A55A-BE6A-355F8272C3B4}"/>
                </a:ext>
              </a:extLst>
            </p:cNvPr>
            <p:cNvSpPr/>
            <p:nvPr/>
          </p:nvSpPr>
          <p:spPr>
            <a:xfrm>
              <a:off x="0" y="0"/>
              <a:ext cx="12192000" cy="2167255"/>
            </a:xfrm>
            <a:custGeom>
              <a:avLst/>
              <a:gdLst/>
              <a:ahLst/>
              <a:cxnLst/>
              <a:rect l="l" t="t" r="r" b="b"/>
              <a:pathLst>
                <a:path w="12192000" h="2167255">
                  <a:moveTo>
                    <a:pt x="0" y="0"/>
                  </a:moveTo>
                  <a:lnTo>
                    <a:pt x="0" y="2166747"/>
                  </a:lnTo>
                  <a:lnTo>
                    <a:pt x="12192000" y="2166747"/>
                  </a:lnTo>
                  <a:lnTo>
                    <a:pt x="12192000" y="0"/>
                  </a:lnTo>
                </a:path>
              </a:pathLst>
            </a:custGeom>
            <a:ln w="12699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>
            <a:extLst>
              <a:ext uri="{FF2B5EF4-FFF2-40B4-BE49-F238E27FC236}">
                <a16:creationId xmlns:a16="http://schemas.microsoft.com/office/drawing/2014/main" id="{4C6D0531-E0A7-63C5-1768-014D03D31370}"/>
              </a:ext>
            </a:extLst>
          </p:cNvPr>
          <p:cNvSpPr/>
          <p:nvPr/>
        </p:nvSpPr>
        <p:spPr>
          <a:xfrm>
            <a:off x="0" y="2209800"/>
            <a:ext cx="12192000" cy="93980"/>
          </a:xfrm>
          <a:custGeom>
            <a:avLst/>
            <a:gdLst/>
            <a:ahLst/>
            <a:cxnLst/>
            <a:rect l="l" t="t" r="r" b="b"/>
            <a:pathLst>
              <a:path w="12192000" h="93980">
                <a:moveTo>
                  <a:pt x="12192000" y="0"/>
                </a:moveTo>
                <a:lnTo>
                  <a:pt x="0" y="0"/>
                </a:lnTo>
                <a:lnTo>
                  <a:pt x="0" y="93502"/>
                </a:lnTo>
                <a:lnTo>
                  <a:pt x="12192000" y="93502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C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817CCA06-0128-C231-5B0C-6F2B4E6DB4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81200" y="108224"/>
            <a:ext cx="6091416" cy="1884746"/>
          </a:xfrm>
          <a:prstGeom prst="rect">
            <a:avLst/>
          </a:prstGeom>
        </p:spPr>
        <p:txBody>
          <a:bodyPr vert="horz" wrap="square" lIns="0" tIns="220598" rIns="0" bIns="0" rtlCol="0">
            <a:spAutoFit/>
          </a:bodyPr>
          <a:lstStyle/>
          <a:p>
            <a:pPr marL="1567180" algn="ctr">
              <a:lnSpc>
                <a:spcPct val="100000"/>
              </a:lnSpc>
              <a:spcBef>
                <a:spcPts val="100"/>
              </a:spcBef>
            </a:pPr>
            <a:r>
              <a:rPr sz="5400" spc="-160" dirty="0">
                <a:solidFill>
                  <a:srgbClr val="FFFFFF"/>
                </a:solidFill>
              </a:rPr>
              <a:t>Output</a:t>
            </a:r>
            <a:r>
              <a:rPr sz="5400" spc="-204" dirty="0">
                <a:solidFill>
                  <a:srgbClr val="FFFFFF"/>
                </a:solidFill>
              </a:rPr>
              <a:t> </a:t>
            </a:r>
            <a:r>
              <a:rPr sz="5400" spc="-125" dirty="0">
                <a:solidFill>
                  <a:srgbClr val="FFFFFF"/>
                </a:solidFill>
              </a:rPr>
              <a:t>Solutions</a:t>
            </a:r>
            <a:r>
              <a:rPr lang="en-US" sz="5400" spc="-125" dirty="0">
                <a:solidFill>
                  <a:srgbClr val="FFFFFF"/>
                </a:solidFill>
              </a:rPr>
              <a:t> Equipment</a:t>
            </a:r>
            <a:endParaRPr sz="5400" dirty="0"/>
          </a:p>
        </p:txBody>
      </p:sp>
      <p:pic>
        <p:nvPicPr>
          <p:cNvPr id="27" name="object 27">
            <a:extLst>
              <a:ext uri="{FF2B5EF4-FFF2-40B4-BE49-F238E27FC236}">
                <a16:creationId xmlns:a16="http://schemas.microsoft.com/office/drawing/2014/main" id="{7DC4B8E0-987C-79A1-C840-2A2B7E5E69C3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816590" y="148831"/>
            <a:ext cx="1096327" cy="381520"/>
          </a:xfrm>
          <a:prstGeom prst="rect">
            <a:avLst/>
          </a:prstGeom>
        </p:spPr>
      </p:pic>
      <p:sp>
        <p:nvSpPr>
          <p:cNvPr id="28" name="object 28">
            <a:extLst>
              <a:ext uri="{FF2B5EF4-FFF2-40B4-BE49-F238E27FC236}">
                <a16:creationId xmlns:a16="http://schemas.microsoft.com/office/drawing/2014/main" id="{6A0E9039-6FDD-7536-28D1-EFE518934B3D}"/>
              </a:ext>
            </a:extLst>
          </p:cNvPr>
          <p:cNvSpPr txBox="1"/>
          <p:nvPr/>
        </p:nvSpPr>
        <p:spPr>
          <a:xfrm>
            <a:off x="364515" y="6308394"/>
            <a:ext cx="1170940" cy="29273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65"/>
              </a:spcBef>
            </a:pPr>
            <a:r>
              <a:rPr sz="1400" dirty="0">
                <a:latin typeface="Calibri"/>
                <a:cs typeface="Calibri"/>
              </a:rPr>
              <a:t>Nasdaq: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USIO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A1024C5A-8C3F-A0C0-C72C-6175FF1C9A1B}"/>
              </a:ext>
            </a:extLst>
          </p:cNvPr>
          <p:cNvSpPr txBox="1"/>
          <p:nvPr/>
        </p:nvSpPr>
        <p:spPr>
          <a:xfrm>
            <a:off x="1661922" y="6321348"/>
            <a:ext cx="6788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usio.com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881E4A73-D497-B41D-AA96-E237B3A41CA9}"/>
              </a:ext>
            </a:extLst>
          </p:cNvPr>
          <p:cNvSpPr txBox="1"/>
          <p:nvPr/>
        </p:nvSpPr>
        <p:spPr>
          <a:xfrm>
            <a:off x="6248400" y="2884811"/>
            <a:ext cx="5437505" cy="4710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3100"/>
              </a:lnSpc>
              <a:spcBef>
                <a:spcPts val="95"/>
              </a:spcBef>
            </a:pPr>
            <a:r>
              <a:rPr lang="en-US" sz="1400" kern="100" dirty="0">
                <a:solidFill>
                  <a:srgbClr val="1D222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Inserting up to 72</a:t>
            </a: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,000 sheets/hour, 384,000 pieces/day.</a:t>
            </a:r>
          </a:p>
          <a:p>
            <a:r>
              <a:rPr lang="en-US" sz="1400" kern="100" dirty="0">
                <a:solidFill>
                  <a:srgbClr val="1D2228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Real time piece level tracking for 100% validation.</a:t>
            </a:r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0213AE36-606B-27EC-A9E0-2BD3AF646348}"/>
              </a:ext>
            </a:extLst>
          </p:cNvPr>
          <p:cNvSpPr/>
          <p:nvPr/>
        </p:nvSpPr>
        <p:spPr>
          <a:xfrm>
            <a:off x="6248400" y="3535681"/>
            <a:ext cx="4897819" cy="45719"/>
          </a:xfrm>
          <a:custGeom>
            <a:avLst/>
            <a:gdLst/>
            <a:ahLst/>
            <a:cxnLst/>
            <a:rect l="l" t="t" r="r" b="b"/>
            <a:pathLst>
              <a:path w="5480050">
                <a:moveTo>
                  <a:pt x="0" y="0"/>
                </a:moveTo>
                <a:lnTo>
                  <a:pt x="547966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2">
            <a:extLst>
              <a:ext uri="{FF2B5EF4-FFF2-40B4-BE49-F238E27FC236}">
                <a16:creationId xmlns:a16="http://schemas.microsoft.com/office/drawing/2014/main" id="{D8D978DA-1D08-F2DB-C6A2-D8E0A8399FA8}"/>
              </a:ext>
            </a:extLst>
          </p:cNvPr>
          <p:cNvSpPr txBox="1"/>
          <p:nvPr/>
        </p:nvSpPr>
        <p:spPr>
          <a:xfrm>
            <a:off x="3733800" y="2392811"/>
            <a:ext cx="4114800" cy="2980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3100"/>
              </a:lnSpc>
              <a:spcBef>
                <a:spcPts val="95"/>
              </a:spcBef>
            </a:pPr>
            <a:r>
              <a:rPr lang="en-US" b="1" dirty="0">
                <a:latin typeface="Arial Narrow" panose="020B0606020202030204" pitchFamily="34" charset="0"/>
                <a:cs typeface="Arial" panose="020B0604020202020204" pitchFamily="34" charset="0"/>
              </a:rPr>
              <a:t>Roll to roll high-speed printing and inserting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D8A195DE-EFFE-E2D4-86E0-395D3C5D6B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4114800"/>
            <a:ext cx="5588667" cy="199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93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684</TotalTime>
  <Words>66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 Narrow</vt:lpstr>
      <vt:lpstr>Calibri</vt:lpstr>
      <vt:lpstr>Helvetica</vt:lpstr>
      <vt:lpstr>Office Theme</vt:lpstr>
      <vt:lpstr>Output Solutions Equipment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Kimberly Fahey</dc:creator>
  <cp:lastModifiedBy>Sy Green</cp:lastModifiedBy>
  <cp:revision>11</cp:revision>
  <cp:lastPrinted>2024-11-08T17:11:33Z</cp:lastPrinted>
  <dcterms:created xsi:type="dcterms:W3CDTF">2024-10-11T21:56:45Z</dcterms:created>
  <dcterms:modified xsi:type="dcterms:W3CDTF">2025-03-13T14:25:11Z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2024-09-26T00:00:00Z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2024-10-11T00:00:00Z</vt:filetime>
  </property>
  <property fmtid="{D5CDD505-2E9C-101B-9397-08002B2CF9AE}" pid="5" name="Producer">
    <vt:lpwstr>Microsoft® PowerPoint® for Microsoft 365</vt:lpwstr>
  </property>
</Properties>
</file>