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4"/>
  </p:notesMasterIdLst>
  <p:handoutMasterIdLst>
    <p:handoutMasterId r:id="rId25"/>
  </p:handoutMasterIdLst>
  <p:sldIdLst>
    <p:sldId id="944" r:id="rId2"/>
    <p:sldId id="948" r:id="rId3"/>
    <p:sldId id="882" r:id="rId4"/>
    <p:sldId id="947" r:id="rId5"/>
    <p:sldId id="883" r:id="rId6"/>
    <p:sldId id="943" r:id="rId7"/>
    <p:sldId id="916" r:id="rId8"/>
    <p:sldId id="918" r:id="rId9"/>
    <p:sldId id="933" r:id="rId10"/>
    <p:sldId id="279" r:id="rId11"/>
    <p:sldId id="703" r:id="rId12"/>
    <p:sldId id="952" r:id="rId13"/>
    <p:sldId id="894" r:id="rId14"/>
    <p:sldId id="896" r:id="rId15"/>
    <p:sldId id="897" r:id="rId16"/>
    <p:sldId id="907" r:id="rId17"/>
    <p:sldId id="908" r:id="rId18"/>
    <p:sldId id="884" r:id="rId19"/>
    <p:sldId id="910" r:id="rId20"/>
    <p:sldId id="949" r:id="rId21"/>
    <p:sldId id="950" r:id="rId22"/>
    <p:sldId id="951" r:id="rId23"/>
  </p:sldIdLst>
  <p:sldSz cx="17340263" cy="9753600"/>
  <p:notesSz cx="7023100" cy="9309100"/>
  <p:defaultTextStyle>
    <a:lvl1pPr algn="ctr" defTabSz="583931">
      <a:defRPr sz="3600">
        <a:latin typeface="+mn-lt"/>
        <a:ea typeface="+mn-ea"/>
        <a:cs typeface="+mn-cs"/>
        <a:sym typeface="Helvetica Light"/>
      </a:defRPr>
    </a:lvl1pPr>
    <a:lvl2pPr indent="228495" algn="ctr" defTabSz="583931">
      <a:defRPr sz="3600">
        <a:latin typeface="+mn-lt"/>
        <a:ea typeface="+mn-ea"/>
        <a:cs typeface="+mn-cs"/>
        <a:sym typeface="Helvetica Light"/>
      </a:defRPr>
    </a:lvl2pPr>
    <a:lvl3pPr indent="456987" algn="ctr" defTabSz="583931">
      <a:defRPr sz="3600">
        <a:latin typeface="+mn-lt"/>
        <a:ea typeface="+mn-ea"/>
        <a:cs typeface="+mn-cs"/>
        <a:sym typeface="Helvetica Light"/>
      </a:defRPr>
    </a:lvl3pPr>
    <a:lvl4pPr indent="685483" algn="ctr" defTabSz="583931">
      <a:defRPr sz="3600">
        <a:latin typeface="+mn-lt"/>
        <a:ea typeface="+mn-ea"/>
        <a:cs typeface="+mn-cs"/>
        <a:sym typeface="Helvetica Light"/>
      </a:defRPr>
    </a:lvl4pPr>
    <a:lvl5pPr indent="913978" algn="ctr" defTabSz="583931">
      <a:defRPr sz="3600">
        <a:latin typeface="+mn-lt"/>
        <a:ea typeface="+mn-ea"/>
        <a:cs typeface="+mn-cs"/>
        <a:sym typeface="Helvetica Light"/>
      </a:defRPr>
    </a:lvl5pPr>
    <a:lvl6pPr indent="1142475" algn="ctr" defTabSz="583931">
      <a:defRPr sz="3600">
        <a:latin typeface="+mn-lt"/>
        <a:ea typeface="+mn-ea"/>
        <a:cs typeface="+mn-cs"/>
        <a:sym typeface="Helvetica Light"/>
      </a:defRPr>
    </a:lvl6pPr>
    <a:lvl7pPr indent="1370965" algn="ctr" defTabSz="583931">
      <a:defRPr sz="3600">
        <a:latin typeface="+mn-lt"/>
        <a:ea typeface="+mn-ea"/>
        <a:cs typeface="+mn-cs"/>
        <a:sym typeface="Helvetica Light"/>
      </a:defRPr>
    </a:lvl7pPr>
    <a:lvl8pPr indent="1599463" algn="ctr" defTabSz="583931">
      <a:defRPr sz="3600">
        <a:latin typeface="+mn-lt"/>
        <a:ea typeface="+mn-ea"/>
        <a:cs typeface="+mn-cs"/>
        <a:sym typeface="Helvetica Light"/>
      </a:defRPr>
    </a:lvl8pPr>
    <a:lvl9pPr indent="1827957" algn="ctr" defTabSz="583931">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userDrawn="1">
          <p15:clr>
            <a:srgbClr val="A4A3A4"/>
          </p15:clr>
        </p15:guide>
        <p15:guide id="2" pos="5462" userDrawn="1">
          <p15:clr>
            <a:srgbClr val="A4A3A4"/>
          </p15:clr>
        </p15:guide>
      </p15:sldGuideLst>
    </p:ext>
    <p:ext uri="{2D200454-40CA-4A62-9FC3-DE9A4176ACB9}">
      <p15:notesGuideLst xmlns:p15="http://schemas.microsoft.com/office/powerpoint/2012/main">
        <p15:guide id="1" orient="horz" pos="2876" userDrawn="1">
          <p15:clr>
            <a:srgbClr val="A4A3A4"/>
          </p15:clr>
        </p15:guide>
        <p15:guide id="2" pos="2156" userDrawn="1">
          <p15:clr>
            <a:srgbClr val="A4A3A4"/>
          </p15:clr>
        </p15:guide>
        <p15:guide id="3" orient="horz" pos="2928" userDrawn="1">
          <p15:clr>
            <a:srgbClr val="A4A3A4"/>
          </p15:clr>
        </p15:guide>
        <p15:guide id="4" pos="2208" userDrawn="1">
          <p15:clr>
            <a:srgbClr val="A4A3A4"/>
          </p15:clr>
        </p15:guide>
        <p15:guide id="5" orient="horz" pos="2880">
          <p15:clr>
            <a:srgbClr val="A4A3A4"/>
          </p15:clr>
        </p15:guide>
        <p15:guide id="6" orient="horz" pos="2932">
          <p15:clr>
            <a:srgbClr val="A4A3A4"/>
          </p15:clr>
        </p15:guide>
        <p15:guide id="7" pos="2160">
          <p15:clr>
            <a:srgbClr val="A4A3A4"/>
          </p15:clr>
        </p15:guide>
        <p15:guide id="8"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zabeth Brossy" initials="E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044"/>
    <a:srgbClr val="FFC92C"/>
    <a:srgbClr val="000000"/>
    <a:srgbClr val="FEB218"/>
    <a:srgbClr val="7E90A8"/>
    <a:srgbClr val="28387F"/>
    <a:srgbClr val="96A6BC"/>
    <a:srgbClr val="DCE6F1"/>
    <a:srgbClr val="677993"/>
    <a:srgbClr val="A9B6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54BFCE-E413-471F-9DB2-4B84E9FF973E}" v="1008" dt="2025-04-17T03:02:37.65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21" autoAdjust="0"/>
    <p:restoredTop sz="95238" autoAdjust="0"/>
  </p:normalViewPr>
  <p:slideViewPr>
    <p:cSldViewPr>
      <p:cViewPr varScale="1">
        <p:scale>
          <a:sx n="71" d="100"/>
          <a:sy n="71" d="100"/>
        </p:scale>
        <p:origin x="342" y="27"/>
      </p:cViewPr>
      <p:guideLst>
        <p:guide orient="horz" pos="3072"/>
        <p:guide pos="546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62"/>
    </p:cViewPr>
  </p:sorterViewPr>
  <p:notesViewPr>
    <p:cSldViewPr>
      <p:cViewPr varScale="1">
        <p:scale>
          <a:sx n="62" d="100"/>
          <a:sy n="62" d="100"/>
        </p:scale>
        <p:origin x="3120" y="38"/>
      </p:cViewPr>
      <p:guideLst>
        <p:guide orient="horz" pos="2876"/>
        <p:guide pos="2156"/>
        <p:guide orient="horz" pos="2928"/>
        <p:guide pos="2208"/>
        <p:guide orient="horz" pos="2880"/>
        <p:guide orient="horz" pos="2932"/>
        <p:guide pos="2160"/>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Ruschman" userId="05519b44-3763-46c0-adae-5d19f8b346bf" providerId="ADAL" clId="{3C54BFCE-E413-471F-9DB2-4B84E9FF973E}"/>
    <pc:docChg chg="undo custSel addSld delSld modSld sldOrd">
      <pc:chgData name="Kyle Ruschman" userId="05519b44-3763-46c0-adae-5d19f8b346bf" providerId="ADAL" clId="{3C54BFCE-E413-471F-9DB2-4B84E9FF973E}" dt="2025-04-18T17:49:39.756" v="5005" actId="14100"/>
      <pc:docMkLst>
        <pc:docMk/>
      </pc:docMkLst>
      <pc:sldChg chg="add del">
        <pc:chgData name="Kyle Ruschman" userId="05519b44-3763-46c0-adae-5d19f8b346bf" providerId="ADAL" clId="{3C54BFCE-E413-471F-9DB2-4B84E9FF973E}" dt="2025-04-10T13:54:39.923" v="2753" actId="47"/>
        <pc:sldMkLst>
          <pc:docMk/>
          <pc:sldMk cId="0" sldId="257"/>
        </pc:sldMkLst>
      </pc:sldChg>
      <pc:sldChg chg="add del">
        <pc:chgData name="Kyle Ruschman" userId="05519b44-3763-46c0-adae-5d19f8b346bf" providerId="ADAL" clId="{3C54BFCE-E413-471F-9DB2-4B84E9FF973E}" dt="2025-04-10T13:50:20.245" v="2695" actId="47"/>
        <pc:sldMkLst>
          <pc:docMk/>
          <pc:sldMk cId="0" sldId="258"/>
        </pc:sldMkLst>
      </pc:sldChg>
      <pc:sldChg chg="add del">
        <pc:chgData name="Kyle Ruschman" userId="05519b44-3763-46c0-adae-5d19f8b346bf" providerId="ADAL" clId="{3C54BFCE-E413-471F-9DB2-4B84E9FF973E}" dt="2025-04-10T13:50:20.961" v="2696" actId="47"/>
        <pc:sldMkLst>
          <pc:docMk/>
          <pc:sldMk cId="0" sldId="259"/>
        </pc:sldMkLst>
      </pc:sldChg>
      <pc:sldChg chg="modSp add mod ord">
        <pc:chgData name="Kyle Ruschman" userId="05519b44-3763-46c0-adae-5d19f8b346bf" providerId="ADAL" clId="{3C54BFCE-E413-471F-9DB2-4B84E9FF973E}" dt="2025-04-17T02:46:14.658" v="4629" actId="120"/>
        <pc:sldMkLst>
          <pc:docMk/>
          <pc:sldMk cId="0" sldId="279"/>
        </pc:sldMkLst>
        <pc:spChg chg="mod">
          <ac:chgData name="Kyle Ruschman" userId="05519b44-3763-46c0-adae-5d19f8b346bf" providerId="ADAL" clId="{3C54BFCE-E413-471F-9DB2-4B84E9FF973E}" dt="2025-04-17T02:46:14.658" v="4629" actId="120"/>
          <ac:spMkLst>
            <pc:docMk/>
            <pc:sldMk cId="0" sldId="279"/>
            <ac:spMk id="7" creationId="{00000000-0000-0000-0000-000000000000}"/>
          </ac:spMkLst>
        </pc:spChg>
        <pc:spChg chg="mod">
          <ac:chgData name="Kyle Ruschman" userId="05519b44-3763-46c0-adae-5d19f8b346bf" providerId="ADAL" clId="{3C54BFCE-E413-471F-9DB2-4B84E9FF973E}" dt="2025-04-17T02:08:24.108" v="4256" actId="1036"/>
          <ac:spMkLst>
            <pc:docMk/>
            <pc:sldMk cId="0" sldId="279"/>
            <ac:spMk id="20" creationId="{9EEDDA46-06E9-8557-0F55-23F713A04A6E}"/>
          </ac:spMkLst>
        </pc:spChg>
        <pc:picChg chg="mod">
          <ac:chgData name="Kyle Ruschman" userId="05519b44-3763-46c0-adae-5d19f8b346bf" providerId="ADAL" clId="{3C54BFCE-E413-471F-9DB2-4B84E9FF973E}" dt="2025-04-17T02:08:13.528" v="4242" actId="1037"/>
          <ac:picMkLst>
            <pc:docMk/>
            <pc:sldMk cId="0" sldId="279"/>
            <ac:picMk id="10" creationId="{00000000-0000-0000-0000-000000000000}"/>
          </ac:picMkLst>
        </pc:picChg>
      </pc:sldChg>
      <pc:sldChg chg="modSp add del modTransition">
        <pc:chgData name="Kyle Ruschman" userId="05519b44-3763-46c0-adae-5d19f8b346bf" providerId="ADAL" clId="{3C54BFCE-E413-471F-9DB2-4B84E9FF973E}" dt="2025-04-10T13:54:35.911" v="2752" actId="47"/>
        <pc:sldMkLst>
          <pc:docMk/>
          <pc:sldMk cId="0" sldId="702"/>
        </pc:sldMkLst>
        <pc:spChg chg="mod">
          <ac:chgData name="Kyle Ruschman" userId="05519b44-3763-46c0-adae-5d19f8b346bf" providerId="ADAL" clId="{3C54BFCE-E413-471F-9DB2-4B84E9FF973E}" dt="2025-04-08T17:32:08.285" v="424"/>
          <ac:spMkLst>
            <pc:docMk/>
            <pc:sldMk cId="0" sldId="702"/>
            <ac:spMk id="3" creationId="{00000000-0000-0000-0000-000000000000}"/>
          </ac:spMkLst>
        </pc:spChg>
      </pc:sldChg>
      <pc:sldChg chg="addSp delSp modSp add mod ord modTransition modAnim">
        <pc:chgData name="Kyle Ruschman" userId="05519b44-3763-46c0-adae-5d19f8b346bf" providerId="ADAL" clId="{3C54BFCE-E413-471F-9DB2-4B84E9FF973E}" dt="2025-04-18T17:49:39.756" v="5005" actId="14100"/>
        <pc:sldMkLst>
          <pc:docMk/>
          <pc:sldMk cId="0" sldId="703"/>
        </pc:sldMkLst>
        <pc:spChg chg="mod">
          <ac:chgData name="Kyle Ruschman" userId="05519b44-3763-46c0-adae-5d19f8b346bf" providerId="ADAL" clId="{3C54BFCE-E413-471F-9DB2-4B84E9FF973E}" dt="2025-04-17T02:50:16.503" v="4680" actId="1076"/>
          <ac:spMkLst>
            <pc:docMk/>
            <pc:sldMk cId="0" sldId="703"/>
            <ac:spMk id="2" creationId="{00000000-0000-0000-0000-000000000000}"/>
          </ac:spMkLst>
        </pc:spChg>
        <pc:spChg chg="mod">
          <ac:chgData name="Kyle Ruschman" userId="05519b44-3763-46c0-adae-5d19f8b346bf" providerId="ADAL" clId="{3C54BFCE-E413-471F-9DB2-4B84E9FF973E}" dt="2025-04-08T17:31:37.827" v="423"/>
          <ac:spMkLst>
            <pc:docMk/>
            <pc:sldMk cId="0" sldId="703"/>
            <ac:spMk id="3" creationId="{00000000-0000-0000-0000-000000000000}"/>
          </ac:spMkLst>
        </pc:spChg>
        <pc:spChg chg="mod">
          <ac:chgData name="Kyle Ruschman" userId="05519b44-3763-46c0-adae-5d19f8b346bf" providerId="ADAL" clId="{3C54BFCE-E413-471F-9DB2-4B84E9FF973E}" dt="2025-04-17T02:54:03.700" v="4703" actId="1035"/>
          <ac:spMkLst>
            <pc:docMk/>
            <pc:sldMk cId="0" sldId="703"/>
            <ac:spMk id="7" creationId="{00000000-0000-0000-0000-000000000000}"/>
          </ac:spMkLst>
        </pc:spChg>
        <pc:spChg chg="del mod">
          <ac:chgData name="Kyle Ruschman" userId="05519b44-3763-46c0-adae-5d19f8b346bf" providerId="ADAL" clId="{3C54BFCE-E413-471F-9DB2-4B84E9FF973E}" dt="2025-04-18T17:49:34.933" v="5003" actId="478"/>
          <ac:spMkLst>
            <pc:docMk/>
            <pc:sldMk cId="0" sldId="703"/>
            <ac:spMk id="11" creationId="{00000000-0000-0000-0000-000000000000}"/>
          </ac:spMkLst>
        </pc:spChg>
        <pc:picChg chg="add mod">
          <ac:chgData name="Kyle Ruschman" userId="05519b44-3763-46c0-adae-5d19f8b346bf" providerId="ADAL" clId="{3C54BFCE-E413-471F-9DB2-4B84E9FF973E}" dt="2025-04-16T13:43:38.828" v="3606"/>
          <ac:picMkLst>
            <pc:docMk/>
            <pc:sldMk cId="0" sldId="703"/>
            <ac:picMk id="4" creationId="{5BA9EB51-9F08-77FE-8535-E78A2F936588}"/>
          </ac:picMkLst>
        </pc:picChg>
        <pc:picChg chg="add del mod">
          <ac:chgData name="Kyle Ruschman" userId="05519b44-3763-46c0-adae-5d19f8b346bf" providerId="ADAL" clId="{3C54BFCE-E413-471F-9DB2-4B84E9FF973E}" dt="2025-04-17T02:52:37.951" v="4686" actId="478"/>
          <ac:picMkLst>
            <pc:docMk/>
            <pc:sldMk cId="0" sldId="703"/>
            <ac:picMk id="8" creationId="{00000000-0000-0000-0000-000000000000}"/>
          </ac:picMkLst>
        </pc:picChg>
        <pc:picChg chg="mod">
          <ac:chgData name="Kyle Ruschman" userId="05519b44-3763-46c0-adae-5d19f8b346bf" providerId="ADAL" clId="{3C54BFCE-E413-471F-9DB2-4B84E9FF973E}" dt="2025-04-18T17:49:39.756" v="5005" actId="14100"/>
          <ac:picMkLst>
            <pc:docMk/>
            <pc:sldMk cId="0" sldId="703"/>
            <ac:picMk id="7170" creationId="{00000000-0000-0000-0000-000000000000}"/>
          </ac:picMkLst>
        </pc:picChg>
      </pc:sldChg>
      <pc:sldChg chg="addSp delSp modSp mod ord modAnim">
        <pc:chgData name="Kyle Ruschman" userId="05519b44-3763-46c0-adae-5d19f8b346bf" providerId="ADAL" clId="{3C54BFCE-E413-471F-9DB2-4B84E9FF973E}" dt="2025-04-17T02:42:54.685" v="4552" actId="20577"/>
        <pc:sldMkLst>
          <pc:docMk/>
          <pc:sldMk cId="3322656450" sldId="882"/>
        </pc:sldMkLst>
        <pc:spChg chg="mod">
          <ac:chgData name="Kyle Ruschman" userId="05519b44-3763-46c0-adae-5d19f8b346bf" providerId="ADAL" clId="{3C54BFCE-E413-471F-9DB2-4B84E9FF973E}" dt="2025-04-10T19:08:20.988" v="2885" actId="1036"/>
          <ac:spMkLst>
            <pc:docMk/>
            <pc:sldMk cId="3322656450" sldId="882"/>
            <ac:spMk id="13" creationId="{023806CA-E532-4E45-BAC0-15374FED5CA1}"/>
          </ac:spMkLst>
        </pc:spChg>
        <pc:spChg chg="mod">
          <ac:chgData name="Kyle Ruschman" userId="05519b44-3763-46c0-adae-5d19f8b346bf" providerId="ADAL" clId="{3C54BFCE-E413-471F-9DB2-4B84E9FF973E}" dt="2025-04-17T02:42:54.685" v="4552" actId="20577"/>
          <ac:spMkLst>
            <pc:docMk/>
            <pc:sldMk cId="3322656450" sldId="882"/>
            <ac:spMk id="14" creationId="{B19E1FB2-751D-4F28-9DE6-ED186E8C7BEB}"/>
          </ac:spMkLst>
        </pc:spChg>
        <pc:grpChg chg="mod">
          <ac:chgData name="Kyle Ruschman" userId="05519b44-3763-46c0-adae-5d19f8b346bf" providerId="ADAL" clId="{3C54BFCE-E413-471F-9DB2-4B84E9FF973E}" dt="2025-04-10T19:08:10.454" v="2877" actId="14100"/>
          <ac:grpSpMkLst>
            <pc:docMk/>
            <pc:sldMk cId="3322656450" sldId="882"/>
            <ac:grpSpMk id="11" creationId="{5387FA0E-910C-4175-BAA1-09C3658F2155}"/>
          </ac:grpSpMkLst>
        </pc:grpChg>
        <pc:picChg chg="add mod">
          <ac:chgData name="Kyle Ruschman" userId="05519b44-3763-46c0-adae-5d19f8b346bf" providerId="ADAL" clId="{3C54BFCE-E413-471F-9DB2-4B84E9FF973E}" dt="2025-04-16T13:43:18.924" v="3599"/>
          <ac:picMkLst>
            <pc:docMk/>
            <pc:sldMk cId="3322656450" sldId="882"/>
            <ac:picMk id="3" creationId="{8CE5D349-81CD-95F6-931E-7B6B180E6605}"/>
          </ac:picMkLst>
        </pc:picChg>
        <pc:picChg chg="del mod">
          <ac:chgData name="Kyle Ruschman" userId="05519b44-3763-46c0-adae-5d19f8b346bf" providerId="ADAL" clId="{3C54BFCE-E413-471F-9DB2-4B84E9FF973E}" dt="2025-04-16T13:43:18.211" v="3598" actId="478"/>
          <ac:picMkLst>
            <pc:docMk/>
            <pc:sldMk cId="3322656450" sldId="882"/>
            <ac:picMk id="12" creationId="{7E3924F0-C995-427B-803D-2FC766233A68}"/>
          </ac:picMkLst>
        </pc:picChg>
      </pc:sldChg>
      <pc:sldChg chg="addSp modSp mod ord modAnim">
        <pc:chgData name="Kyle Ruschman" userId="05519b44-3763-46c0-adae-5d19f8b346bf" providerId="ADAL" clId="{3C54BFCE-E413-471F-9DB2-4B84E9FF973E}" dt="2025-04-17T02:44:21.943" v="4625" actId="20577"/>
        <pc:sldMkLst>
          <pc:docMk/>
          <pc:sldMk cId="1745522679" sldId="883"/>
        </pc:sldMkLst>
        <pc:spChg chg="mod">
          <ac:chgData name="Kyle Ruschman" userId="05519b44-3763-46c0-adae-5d19f8b346bf" providerId="ADAL" clId="{3C54BFCE-E413-471F-9DB2-4B84E9FF973E}" dt="2025-04-17T02:43:37.694" v="4603" actId="1035"/>
          <ac:spMkLst>
            <pc:docMk/>
            <pc:sldMk cId="1745522679" sldId="883"/>
            <ac:spMk id="12" creationId="{8E55A2C3-9E7E-4E5D-B5B0-83BEFB930FEC}"/>
          </ac:spMkLst>
        </pc:spChg>
        <pc:spChg chg="mod">
          <ac:chgData name="Kyle Ruschman" userId="05519b44-3763-46c0-adae-5d19f8b346bf" providerId="ADAL" clId="{3C54BFCE-E413-471F-9DB2-4B84E9FF973E}" dt="2025-04-17T02:44:21.943" v="4625" actId="20577"/>
          <ac:spMkLst>
            <pc:docMk/>
            <pc:sldMk cId="1745522679" sldId="883"/>
            <ac:spMk id="14" creationId="{A473ADF7-BD5A-4FA2-93BB-0A4FB19AF2FE}"/>
          </ac:spMkLst>
        </pc:spChg>
        <pc:picChg chg="add mod">
          <ac:chgData name="Kyle Ruschman" userId="05519b44-3763-46c0-adae-5d19f8b346bf" providerId="ADAL" clId="{3C54BFCE-E413-471F-9DB2-4B84E9FF973E}" dt="2025-04-16T13:43:25.452" v="3602"/>
          <ac:picMkLst>
            <pc:docMk/>
            <pc:sldMk cId="1745522679" sldId="883"/>
            <ac:picMk id="2" creationId="{BC7067EF-77F5-0FF4-C00F-E8B19DB4FF32}"/>
          </ac:picMkLst>
        </pc:picChg>
      </pc:sldChg>
      <pc:sldChg chg="addSp delSp modSp add mod">
        <pc:chgData name="Kyle Ruschman" userId="05519b44-3763-46c0-adae-5d19f8b346bf" providerId="ADAL" clId="{3C54BFCE-E413-471F-9DB2-4B84E9FF973E}" dt="2025-04-16T13:47:52.913" v="3671" actId="1076"/>
        <pc:sldMkLst>
          <pc:docMk/>
          <pc:sldMk cId="556228116" sldId="884"/>
        </pc:sldMkLst>
        <pc:spChg chg="mod">
          <ac:chgData name="Kyle Ruschman" userId="05519b44-3763-46c0-adae-5d19f8b346bf" providerId="ADAL" clId="{3C54BFCE-E413-471F-9DB2-4B84E9FF973E}" dt="2025-04-16T13:47:49.970" v="3670" actId="1076"/>
          <ac:spMkLst>
            <pc:docMk/>
            <pc:sldMk cId="556228116" sldId="884"/>
            <ac:spMk id="12" creationId="{8E55A2C3-9E7E-4E5D-B5B0-83BEFB930FEC}"/>
          </ac:spMkLst>
        </pc:spChg>
        <pc:spChg chg="mod">
          <ac:chgData name="Kyle Ruschman" userId="05519b44-3763-46c0-adae-5d19f8b346bf" providerId="ADAL" clId="{3C54BFCE-E413-471F-9DB2-4B84E9FF973E}" dt="2025-04-16T13:47:52.913" v="3671" actId="1076"/>
          <ac:spMkLst>
            <pc:docMk/>
            <pc:sldMk cId="556228116" sldId="884"/>
            <ac:spMk id="14" creationId="{A473ADF7-BD5A-4FA2-93BB-0A4FB19AF2FE}"/>
          </ac:spMkLst>
        </pc:spChg>
        <pc:picChg chg="mod">
          <ac:chgData name="Kyle Ruschman" userId="05519b44-3763-46c0-adae-5d19f8b346bf" providerId="ADAL" clId="{3C54BFCE-E413-471F-9DB2-4B84E9FF973E}" dt="2025-04-10T20:13:19.289" v="3212" actId="14100"/>
          <ac:picMkLst>
            <pc:docMk/>
            <pc:sldMk cId="556228116" sldId="884"/>
            <ac:picMk id="2" creationId="{9A24474D-4EB0-47E1-804C-FE38EB689C19}"/>
          </ac:picMkLst>
        </pc:picChg>
        <pc:picChg chg="add mod">
          <ac:chgData name="Kyle Ruschman" userId="05519b44-3763-46c0-adae-5d19f8b346bf" providerId="ADAL" clId="{3C54BFCE-E413-471F-9DB2-4B84E9FF973E}" dt="2025-04-16T13:43:59.816" v="3614"/>
          <ac:picMkLst>
            <pc:docMk/>
            <pc:sldMk cId="556228116" sldId="884"/>
            <ac:picMk id="3" creationId="{F8D82466-9E2E-C075-0D97-434B87006640}"/>
          </ac:picMkLst>
        </pc:picChg>
        <pc:picChg chg="del">
          <ac:chgData name="Kyle Ruschman" userId="05519b44-3763-46c0-adae-5d19f8b346bf" providerId="ADAL" clId="{3C54BFCE-E413-471F-9DB2-4B84E9FF973E}" dt="2025-04-16T13:43:59.532" v="3613" actId="478"/>
          <ac:picMkLst>
            <pc:docMk/>
            <pc:sldMk cId="556228116" sldId="884"/>
            <ac:picMk id="7" creationId="{8F08B157-94EA-4FF2-B2DA-B299EA7C6C2C}"/>
          </ac:picMkLst>
        </pc:picChg>
      </pc:sldChg>
      <pc:sldChg chg="del">
        <pc:chgData name="Kyle Ruschman" userId="05519b44-3763-46c0-adae-5d19f8b346bf" providerId="ADAL" clId="{3C54BFCE-E413-471F-9DB2-4B84E9FF973E}" dt="2025-04-10T19:09:32.038" v="2913" actId="47"/>
        <pc:sldMkLst>
          <pc:docMk/>
          <pc:sldMk cId="1977430319" sldId="888"/>
        </pc:sldMkLst>
      </pc:sldChg>
      <pc:sldChg chg="addSp delSp modSp mod modAnim">
        <pc:chgData name="Kyle Ruschman" userId="05519b44-3763-46c0-adae-5d19f8b346bf" providerId="ADAL" clId="{3C54BFCE-E413-471F-9DB2-4B84E9FF973E}" dt="2025-04-17T03:03:59.321" v="4998" actId="5793"/>
        <pc:sldMkLst>
          <pc:docMk/>
          <pc:sldMk cId="2329819534" sldId="894"/>
        </pc:sldMkLst>
        <pc:spChg chg="mod">
          <ac:chgData name="Kyle Ruschman" userId="05519b44-3763-46c0-adae-5d19f8b346bf" providerId="ADAL" clId="{3C54BFCE-E413-471F-9DB2-4B84E9FF973E}" dt="2025-04-17T03:03:39.588" v="4977" actId="114"/>
          <ac:spMkLst>
            <pc:docMk/>
            <pc:sldMk cId="2329819534" sldId="894"/>
            <ac:spMk id="2" creationId="{989FEAF5-4AC1-75CC-BCA4-82CF3C9FDA46}"/>
          </ac:spMkLst>
        </pc:spChg>
        <pc:spChg chg="mod">
          <ac:chgData name="Kyle Ruschman" userId="05519b44-3763-46c0-adae-5d19f8b346bf" providerId="ADAL" clId="{3C54BFCE-E413-471F-9DB2-4B84E9FF973E}" dt="2025-04-17T02:12:56.971" v="4489" actId="1035"/>
          <ac:spMkLst>
            <pc:docMk/>
            <pc:sldMk cId="2329819534" sldId="894"/>
            <ac:spMk id="7" creationId="{5E5F9D1E-3A29-4D98-B4A4-E71278AF712F}"/>
          </ac:spMkLst>
        </pc:spChg>
        <pc:spChg chg="mod">
          <ac:chgData name="Kyle Ruschman" userId="05519b44-3763-46c0-adae-5d19f8b346bf" providerId="ADAL" clId="{3C54BFCE-E413-471F-9DB2-4B84E9FF973E}" dt="2025-04-17T03:03:59.321" v="4998" actId="5793"/>
          <ac:spMkLst>
            <pc:docMk/>
            <pc:sldMk cId="2329819534" sldId="894"/>
            <ac:spMk id="8" creationId="{44D0841C-726B-404B-9B51-2C3350AF85F3}"/>
          </ac:spMkLst>
        </pc:spChg>
        <pc:picChg chg="mod">
          <ac:chgData name="Kyle Ruschman" userId="05519b44-3763-46c0-adae-5d19f8b346bf" providerId="ADAL" clId="{3C54BFCE-E413-471F-9DB2-4B84E9FF973E}" dt="2025-04-17T02:10:30.988" v="4359" actId="1036"/>
          <ac:picMkLst>
            <pc:docMk/>
            <pc:sldMk cId="2329819534" sldId="894"/>
            <ac:picMk id="3" creationId="{934E2C4A-D4AF-5343-8420-21FBA3D4698E}"/>
          </ac:picMkLst>
        </pc:picChg>
        <pc:picChg chg="del">
          <ac:chgData name="Kyle Ruschman" userId="05519b44-3763-46c0-adae-5d19f8b346bf" providerId="ADAL" clId="{3C54BFCE-E413-471F-9DB2-4B84E9FF973E}" dt="2025-04-16T13:43:42.374" v="3607" actId="478"/>
          <ac:picMkLst>
            <pc:docMk/>
            <pc:sldMk cId="2329819534" sldId="894"/>
            <ac:picMk id="4" creationId="{19099198-092C-3726-8D10-D9D77D51C7BC}"/>
          </ac:picMkLst>
        </pc:picChg>
        <pc:picChg chg="add mod">
          <ac:chgData name="Kyle Ruschman" userId="05519b44-3763-46c0-adae-5d19f8b346bf" providerId="ADAL" clId="{3C54BFCE-E413-471F-9DB2-4B84E9FF973E}" dt="2025-04-16T13:43:42.671" v="3608"/>
          <ac:picMkLst>
            <pc:docMk/>
            <pc:sldMk cId="2329819534" sldId="894"/>
            <ac:picMk id="6" creationId="{127B98C6-406F-7483-8C36-B716AB11C350}"/>
          </ac:picMkLst>
        </pc:picChg>
      </pc:sldChg>
      <pc:sldChg chg="addSp delSp modSp mod delAnim modAnim">
        <pc:chgData name="Kyle Ruschman" userId="05519b44-3763-46c0-adae-5d19f8b346bf" providerId="ADAL" clId="{3C54BFCE-E413-471F-9DB2-4B84E9FF973E}" dt="2025-04-16T13:43:46.054" v="3610"/>
        <pc:sldMkLst>
          <pc:docMk/>
          <pc:sldMk cId="2289839313" sldId="896"/>
        </pc:sldMkLst>
        <pc:spChg chg="mod">
          <ac:chgData name="Kyle Ruschman" userId="05519b44-3763-46c0-adae-5d19f8b346bf" providerId="ADAL" clId="{3C54BFCE-E413-471F-9DB2-4B84E9FF973E}" dt="2025-04-16T13:40:23.342" v="3576" actId="1035"/>
          <ac:spMkLst>
            <pc:docMk/>
            <pc:sldMk cId="2289839313" sldId="896"/>
            <ac:spMk id="7" creationId="{5E5F9D1E-3A29-4D98-B4A4-E71278AF712F}"/>
          </ac:spMkLst>
        </pc:spChg>
        <pc:picChg chg="del">
          <ac:chgData name="Kyle Ruschman" userId="05519b44-3763-46c0-adae-5d19f8b346bf" providerId="ADAL" clId="{3C54BFCE-E413-471F-9DB2-4B84E9FF973E}" dt="2025-04-16T13:43:45.673" v="3609" actId="478"/>
          <ac:picMkLst>
            <pc:docMk/>
            <pc:sldMk cId="2289839313" sldId="896"/>
            <ac:picMk id="2" creationId="{68A43E49-F65C-351A-1054-3319F137A32D}"/>
          </ac:picMkLst>
        </pc:picChg>
        <pc:picChg chg="del">
          <ac:chgData name="Kyle Ruschman" userId="05519b44-3763-46c0-adae-5d19f8b346bf" providerId="ADAL" clId="{3C54BFCE-E413-471F-9DB2-4B84E9FF973E}" dt="2025-04-16T13:40:16.432" v="3567" actId="478"/>
          <ac:picMkLst>
            <pc:docMk/>
            <pc:sldMk cId="2289839313" sldId="896"/>
            <ac:picMk id="4" creationId="{72F7C0B8-1E0A-46BD-B261-0111A706FFDE}"/>
          </ac:picMkLst>
        </pc:picChg>
        <pc:picChg chg="add mod">
          <ac:chgData name="Kyle Ruschman" userId="05519b44-3763-46c0-adae-5d19f8b346bf" providerId="ADAL" clId="{3C54BFCE-E413-471F-9DB2-4B84E9FF973E}" dt="2025-04-16T13:40:32.807" v="3578" actId="14100"/>
          <ac:picMkLst>
            <pc:docMk/>
            <pc:sldMk cId="2289839313" sldId="896"/>
            <ac:picMk id="6" creationId="{2039CF36-EF91-BFB6-B0D8-4810377C100B}"/>
          </ac:picMkLst>
        </pc:picChg>
        <pc:picChg chg="add mod">
          <ac:chgData name="Kyle Ruschman" userId="05519b44-3763-46c0-adae-5d19f8b346bf" providerId="ADAL" clId="{3C54BFCE-E413-471F-9DB2-4B84E9FF973E}" dt="2025-04-16T13:43:46.054" v="3610"/>
          <ac:picMkLst>
            <pc:docMk/>
            <pc:sldMk cId="2289839313" sldId="896"/>
            <ac:picMk id="8" creationId="{7FE0646D-CA90-67F9-4CD2-E37D6BE6187B}"/>
          </ac:picMkLst>
        </pc:picChg>
      </pc:sldChg>
      <pc:sldChg chg="addSp delSp modSp mod delAnim modAnim">
        <pc:chgData name="Kyle Ruschman" userId="05519b44-3763-46c0-adae-5d19f8b346bf" providerId="ADAL" clId="{3C54BFCE-E413-471F-9DB2-4B84E9FF973E}" dt="2025-04-16T13:47:33.369" v="3669" actId="1076"/>
        <pc:sldMkLst>
          <pc:docMk/>
          <pc:sldMk cId="2597186905" sldId="897"/>
        </pc:sldMkLst>
        <pc:spChg chg="del mod">
          <ac:chgData name="Kyle Ruschman" userId="05519b44-3763-46c0-adae-5d19f8b346bf" providerId="ADAL" clId="{3C54BFCE-E413-471F-9DB2-4B84E9FF973E}" dt="2025-04-16T13:42:30.179" v="3588" actId="478"/>
          <ac:spMkLst>
            <pc:docMk/>
            <pc:sldMk cId="2597186905" sldId="897"/>
            <ac:spMk id="7" creationId="{5E5F9D1E-3A29-4D98-B4A4-E71278AF712F}"/>
          </ac:spMkLst>
        </pc:spChg>
        <pc:picChg chg="add del mod">
          <ac:chgData name="Kyle Ruschman" userId="05519b44-3763-46c0-adae-5d19f8b346bf" providerId="ADAL" clId="{3C54BFCE-E413-471F-9DB2-4B84E9FF973E}" dt="2025-04-16T13:47:28.219" v="3666" actId="478"/>
          <ac:picMkLst>
            <pc:docMk/>
            <pc:sldMk cId="2597186905" sldId="897"/>
            <ac:picMk id="3" creationId="{56D96F42-BA14-C56C-F9C9-F1CC68852329}"/>
          </ac:picMkLst>
        </pc:picChg>
        <pc:picChg chg="add del mod">
          <ac:chgData name="Kyle Ruschman" userId="05519b44-3763-46c0-adae-5d19f8b346bf" providerId="ADAL" clId="{3C54BFCE-E413-471F-9DB2-4B84E9FF973E}" dt="2025-04-16T13:43:49.205" v="3611" actId="478"/>
          <ac:picMkLst>
            <pc:docMk/>
            <pc:sldMk cId="2597186905" sldId="897"/>
            <ac:picMk id="4" creationId="{C7DC2880-E153-054B-B06C-1E8BF435E621}"/>
          </ac:picMkLst>
        </pc:picChg>
        <pc:picChg chg="add mod">
          <ac:chgData name="Kyle Ruschman" userId="05519b44-3763-46c0-adae-5d19f8b346bf" providerId="ADAL" clId="{3C54BFCE-E413-471F-9DB2-4B84E9FF973E}" dt="2025-04-16T13:43:49.469" v="3612"/>
          <ac:picMkLst>
            <pc:docMk/>
            <pc:sldMk cId="2597186905" sldId="897"/>
            <ac:picMk id="6" creationId="{19395698-80A4-1E0D-A889-ECF8F9EA65F0}"/>
          </ac:picMkLst>
        </pc:picChg>
        <pc:picChg chg="del">
          <ac:chgData name="Kyle Ruschman" userId="05519b44-3763-46c0-adae-5d19f8b346bf" providerId="ADAL" clId="{3C54BFCE-E413-471F-9DB2-4B84E9FF973E}" dt="2025-04-16T13:42:08.428" v="3579" actId="478"/>
          <ac:picMkLst>
            <pc:docMk/>
            <pc:sldMk cId="2597186905" sldId="897"/>
            <ac:picMk id="8" creationId="{E5712865-A098-4C0C-A8DE-A35DB792141A}"/>
          </ac:picMkLst>
        </pc:picChg>
        <pc:picChg chg="add mod">
          <ac:chgData name="Kyle Ruschman" userId="05519b44-3763-46c0-adae-5d19f8b346bf" providerId="ADAL" clId="{3C54BFCE-E413-471F-9DB2-4B84E9FF973E}" dt="2025-04-16T13:47:33.369" v="3669" actId="1076"/>
          <ac:picMkLst>
            <pc:docMk/>
            <pc:sldMk cId="2597186905" sldId="897"/>
            <ac:picMk id="10" creationId="{4CD407B3-25B5-D5A9-C773-8F84A81DD857}"/>
          </ac:picMkLst>
        </pc:picChg>
      </pc:sldChg>
      <pc:sldChg chg="addSp delSp modSp mod">
        <pc:chgData name="Kyle Ruschman" userId="05519b44-3763-46c0-adae-5d19f8b346bf" providerId="ADAL" clId="{3C54BFCE-E413-471F-9DB2-4B84E9FF973E}" dt="2025-04-17T02:19:08.690" v="4514" actId="1035"/>
        <pc:sldMkLst>
          <pc:docMk/>
          <pc:sldMk cId="299926792" sldId="908"/>
        </pc:sldMkLst>
        <pc:picChg chg="del">
          <ac:chgData name="Kyle Ruschman" userId="05519b44-3763-46c0-adae-5d19f8b346bf" providerId="ADAL" clId="{3C54BFCE-E413-471F-9DB2-4B84E9FF973E}" dt="2025-04-17T02:18:47.522" v="4498" actId="478"/>
          <ac:picMkLst>
            <pc:docMk/>
            <pc:sldMk cId="299926792" sldId="908"/>
            <ac:picMk id="3" creationId="{45CE529B-B27C-C7DD-CC72-660F2B35B526}"/>
          </ac:picMkLst>
        </pc:picChg>
        <pc:picChg chg="add mod">
          <ac:chgData name="Kyle Ruschman" userId="05519b44-3763-46c0-adae-5d19f8b346bf" providerId="ADAL" clId="{3C54BFCE-E413-471F-9DB2-4B84E9FF973E}" dt="2025-04-17T02:19:08.690" v="4514" actId="1035"/>
          <ac:picMkLst>
            <pc:docMk/>
            <pc:sldMk cId="299926792" sldId="908"/>
            <ac:picMk id="4" creationId="{AF2C229F-D07C-0663-742B-392A8692888E}"/>
          </ac:picMkLst>
        </pc:picChg>
      </pc:sldChg>
      <pc:sldChg chg="addSp delSp modSp mod">
        <pc:chgData name="Kyle Ruschman" userId="05519b44-3763-46c0-adae-5d19f8b346bf" providerId="ADAL" clId="{3C54BFCE-E413-471F-9DB2-4B84E9FF973E}" dt="2025-04-16T13:44:04.945" v="3616" actId="478"/>
        <pc:sldMkLst>
          <pc:docMk/>
          <pc:sldMk cId="4280646362" sldId="910"/>
        </pc:sldMkLst>
        <pc:picChg chg="add del mod">
          <ac:chgData name="Kyle Ruschman" userId="05519b44-3763-46c0-adae-5d19f8b346bf" providerId="ADAL" clId="{3C54BFCE-E413-471F-9DB2-4B84E9FF973E}" dt="2025-04-16T13:44:04.945" v="3616" actId="478"/>
          <ac:picMkLst>
            <pc:docMk/>
            <pc:sldMk cId="4280646362" sldId="910"/>
            <ac:picMk id="14" creationId="{45C01846-727F-74AB-118A-BEE6A0C6CFCE}"/>
          </ac:picMkLst>
        </pc:picChg>
      </pc:sldChg>
      <pc:sldChg chg="addSp delSp modSp mod ord">
        <pc:chgData name="Kyle Ruschman" userId="05519b44-3763-46c0-adae-5d19f8b346bf" providerId="ADAL" clId="{3C54BFCE-E413-471F-9DB2-4B84E9FF973E}" dt="2025-04-16T21:22:59.407" v="3688" actId="1076"/>
        <pc:sldMkLst>
          <pc:docMk/>
          <pc:sldMk cId="53786317" sldId="916"/>
        </pc:sldMkLst>
        <pc:spChg chg="mod">
          <ac:chgData name="Kyle Ruschman" userId="05519b44-3763-46c0-adae-5d19f8b346bf" providerId="ADAL" clId="{3C54BFCE-E413-471F-9DB2-4B84E9FF973E}" dt="2025-04-16T13:38:07.409" v="3566" actId="20577"/>
          <ac:spMkLst>
            <pc:docMk/>
            <pc:sldMk cId="53786317" sldId="916"/>
            <ac:spMk id="3" creationId="{F1208220-88E3-9109-0AAF-D1B6D1653F90}"/>
          </ac:spMkLst>
        </pc:spChg>
        <pc:picChg chg="del">
          <ac:chgData name="Kyle Ruschman" userId="05519b44-3763-46c0-adae-5d19f8b346bf" providerId="ADAL" clId="{3C54BFCE-E413-471F-9DB2-4B84E9FF973E}" dt="2025-04-16T13:43:30.136" v="3603" actId="478"/>
          <ac:picMkLst>
            <pc:docMk/>
            <pc:sldMk cId="53786317" sldId="916"/>
            <ac:picMk id="2" creationId="{3D1B4965-456E-5338-DF91-D45ADB305B8C}"/>
          </ac:picMkLst>
        </pc:picChg>
        <pc:picChg chg="add mod">
          <ac:chgData name="Kyle Ruschman" userId="05519b44-3763-46c0-adae-5d19f8b346bf" providerId="ADAL" clId="{3C54BFCE-E413-471F-9DB2-4B84E9FF973E}" dt="2025-04-16T13:43:30.494" v="3604"/>
          <ac:picMkLst>
            <pc:docMk/>
            <pc:sldMk cId="53786317" sldId="916"/>
            <ac:picMk id="4" creationId="{8BE0B552-76B7-3DEF-006B-8621B6E39831}"/>
          </ac:picMkLst>
        </pc:picChg>
        <pc:picChg chg="mod">
          <ac:chgData name="Kyle Ruschman" userId="05519b44-3763-46c0-adae-5d19f8b346bf" providerId="ADAL" clId="{3C54BFCE-E413-471F-9DB2-4B84E9FF973E}" dt="2025-04-16T21:22:59.407" v="3688" actId="1076"/>
          <ac:picMkLst>
            <pc:docMk/>
            <pc:sldMk cId="53786317" sldId="916"/>
            <ac:picMk id="26" creationId="{BF844032-8BC1-7824-639B-C3D568ABC642}"/>
          </ac:picMkLst>
        </pc:picChg>
        <pc:picChg chg="mod">
          <ac:chgData name="Kyle Ruschman" userId="05519b44-3763-46c0-adae-5d19f8b346bf" providerId="ADAL" clId="{3C54BFCE-E413-471F-9DB2-4B84E9FF973E}" dt="2025-04-10T13:56:03.595" v="2772" actId="14100"/>
          <ac:picMkLst>
            <pc:docMk/>
            <pc:sldMk cId="53786317" sldId="916"/>
            <ac:picMk id="27" creationId="{D1F17E60-376A-4610-2E21-79EBBF2493C2}"/>
          </ac:picMkLst>
        </pc:picChg>
        <pc:picChg chg="mod">
          <ac:chgData name="Kyle Ruschman" userId="05519b44-3763-46c0-adae-5d19f8b346bf" providerId="ADAL" clId="{3C54BFCE-E413-471F-9DB2-4B84E9FF973E}" dt="2025-04-10T13:56:03.595" v="2772" actId="14100"/>
          <ac:picMkLst>
            <pc:docMk/>
            <pc:sldMk cId="53786317" sldId="916"/>
            <ac:picMk id="28" creationId="{A6703000-6B1B-F0E8-89B0-84582C4F3961}"/>
          </ac:picMkLst>
        </pc:picChg>
        <pc:picChg chg="mod">
          <ac:chgData name="Kyle Ruschman" userId="05519b44-3763-46c0-adae-5d19f8b346bf" providerId="ADAL" clId="{3C54BFCE-E413-471F-9DB2-4B84E9FF973E}" dt="2025-04-10T13:56:03.595" v="2772" actId="14100"/>
          <ac:picMkLst>
            <pc:docMk/>
            <pc:sldMk cId="53786317" sldId="916"/>
            <ac:picMk id="29" creationId="{D3B092F3-FC53-20FC-9BEA-020361DCBA07}"/>
          </ac:picMkLst>
        </pc:picChg>
        <pc:picChg chg="mod">
          <ac:chgData name="Kyle Ruschman" userId="05519b44-3763-46c0-adae-5d19f8b346bf" providerId="ADAL" clId="{3C54BFCE-E413-471F-9DB2-4B84E9FF973E}" dt="2025-04-10T13:56:03.595" v="2772" actId="14100"/>
          <ac:picMkLst>
            <pc:docMk/>
            <pc:sldMk cId="53786317" sldId="916"/>
            <ac:picMk id="30" creationId="{FF42C8B3-FA98-F80C-A6CA-E8BF0BC9D3DC}"/>
          </ac:picMkLst>
        </pc:picChg>
        <pc:picChg chg="mod">
          <ac:chgData name="Kyle Ruschman" userId="05519b44-3763-46c0-adae-5d19f8b346bf" providerId="ADAL" clId="{3C54BFCE-E413-471F-9DB2-4B84E9FF973E}" dt="2025-04-10T13:56:03.595" v="2772" actId="14100"/>
          <ac:picMkLst>
            <pc:docMk/>
            <pc:sldMk cId="53786317" sldId="916"/>
            <ac:picMk id="31" creationId="{FF055346-E5EA-C0D5-9439-F18503BD161C}"/>
          </ac:picMkLst>
        </pc:picChg>
        <pc:picChg chg="mod">
          <ac:chgData name="Kyle Ruschman" userId="05519b44-3763-46c0-adae-5d19f8b346bf" providerId="ADAL" clId="{3C54BFCE-E413-471F-9DB2-4B84E9FF973E}" dt="2025-04-10T13:56:03.595" v="2772" actId="14100"/>
          <ac:picMkLst>
            <pc:docMk/>
            <pc:sldMk cId="53786317" sldId="916"/>
            <ac:picMk id="32" creationId="{1A17C849-0A2F-86B0-9808-C5353CFB586E}"/>
          </ac:picMkLst>
        </pc:picChg>
        <pc:picChg chg="mod">
          <ac:chgData name="Kyle Ruschman" userId="05519b44-3763-46c0-adae-5d19f8b346bf" providerId="ADAL" clId="{3C54BFCE-E413-471F-9DB2-4B84E9FF973E}" dt="2025-04-10T19:14:09.212" v="2943" actId="1076"/>
          <ac:picMkLst>
            <pc:docMk/>
            <pc:sldMk cId="53786317" sldId="916"/>
            <ac:picMk id="35" creationId="{FA7E7099-24B4-D6BF-DC40-277F07D5A143}"/>
          </ac:picMkLst>
        </pc:picChg>
        <pc:picChg chg="mod">
          <ac:chgData name="Kyle Ruschman" userId="05519b44-3763-46c0-adae-5d19f8b346bf" providerId="ADAL" clId="{3C54BFCE-E413-471F-9DB2-4B84E9FF973E}" dt="2025-04-10T13:56:03.595" v="2772" actId="14100"/>
          <ac:picMkLst>
            <pc:docMk/>
            <pc:sldMk cId="53786317" sldId="916"/>
            <ac:picMk id="36" creationId="{E9DFE788-703F-12B6-425B-EB8602B0CC7D}"/>
          </ac:picMkLst>
        </pc:picChg>
        <pc:picChg chg="mod">
          <ac:chgData name="Kyle Ruschman" userId="05519b44-3763-46c0-adae-5d19f8b346bf" providerId="ADAL" clId="{3C54BFCE-E413-471F-9DB2-4B84E9FF973E}" dt="2025-04-10T13:56:03.595" v="2772" actId="14100"/>
          <ac:picMkLst>
            <pc:docMk/>
            <pc:sldMk cId="53786317" sldId="916"/>
            <ac:picMk id="37" creationId="{72CD5B4C-6F5D-2E87-407D-86BCA643F8B1}"/>
          </ac:picMkLst>
        </pc:picChg>
        <pc:picChg chg="mod">
          <ac:chgData name="Kyle Ruschman" userId="05519b44-3763-46c0-adae-5d19f8b346bf" providerId="ADAL" clId="{3C54BFCE-E413-471F-9DB2-4B84E9FF973E}" dt="2025-04-10T13:56:03.595" v="2772" actId="14100"/>
          <ac:picMkLst>
            <pc:docMk/>
            <pc:sldMk cId="53786317" sldId="916"/>
            <ac:picMk id="38" creationId="{1047153B-13E4-AA64-4357-068E7611083C}"/>
          </ac:picMkLst>
        </pc:picChg>
        <pc:picChg chg="mod">
          <ac:chgData name="Kyle Ruschman" userId="05519b44-3763-46c0-adae-5d19f8b346bf" providerId="ADAL" clId="{3C54BFCE-E413-471F-9DB2-4B84E9FF973E}" dt="2025-04-10T13:56:03.595" v="2772" actId="14100"/>
          <ac:picMkLst>
            <pc:docMk/>
            <pc:sldMk cId="53786317" sldId="916"/>
            <ac:picMk id="39" creationId="{2187CCEC-13AE-E3BB-7B7B-69B7F77EE33F}"/>
          </ac:picMkLst>
        </pc:picChg>
        <pc:picChg chg="mod">
          <ac:chgData name="Kyle Ruschman" userId="05519b44-3763-46c0-adae-5d19f8b346bf" providerId="ADAL" clId="{3C54BFCE-E413-471F-9DB2-4B84E9FF973E}" dt="2025-04-10T13:56:03.595" v="2772" actId="14100"/>
          <ac:picMkLst>
            <pc:docMk/>
            <pc:sldMk cId="53786317" sldId="916"/>
            <ac:picMk id="40" creationId="{EEEBC520-49B1-2AE9-5628-3A9CC3031B8E}"/>
          </ac:picMkLst>
        </pc:picChg>
        <pc:picChg chg="mod">
          <ac:chgData name="Kyle Ruschman" userId="05519b44-3763-46c0-adae-5d19f8b346bf" providerId="ADAL" clId="{3C54BFCE-E413-471F-9DB2-4B84E9FF973E}" dt="2025-04-10T13:56:03.595" v="2772" actId="14100"/>
          <ac:picMkLst>
            <pc:docMk/>
            <pc:sldMk cId="53786317" sldId="916"/>
            <ac:picMk id="41" creationId="{919A345E-831C-4653-1504-EA50B336F497}"/>
          </ac:picMkLst>
        </pc:picChg>
      </pc:sldChg>
      <pc:sldChg chg="modSp mod ord modAnim">
        <pc:chgData name="Kyle Ruschman" userId="05519b44-3763-46c0-adae-5d19f8b346bf" providerId="ADAL" clId="{3C54BFCE-E413-471F-9DB2-4B84E9FF973E}" dt="2025-04-17T02:44:58.676" v="4626"/>
        <pc:sldMkLst>
          <pc:docMk/>
          <pc:sldMk cId="3195769294" sldId="918"/>
        </pc:sldMkLst>
        <pc:spChg chg="mod">
          <ac:chgData name="Kyle Ruschman" userId="05519b44-3763-46c0-adae-5d19f8b346bf" providerId="ADAL" clId="{3C54BFCE-E413-471F-9DB2-4B84E9FF973E}" dt="2025-04-17T02:07:50.571" v="4236" actId="1036"/>
          <ac:spMkLst>
            <pc:docMk/>
            <pc:sldMk cId="3195769294" sldId="918"/>
            <ac:spMk id="3" creationId="{8FAA91FF-9577-4359-474D-393C8A8B00F6}"/>
          </ac:spMkLst>
        </pc:spChg>
        <pc:spChg chg="mod">
          <ac:chgData name="Kyle Ruschman" userId="05519b44-3763-46c0-adae-5d19f8b346bf" providerId="ADAL" clId="{3C54BFCE-E413-471F-9DB2-4B84E9FF973E}" dt="2025-04-17T02:07:56.587" v="4238" actId="6549"/>
          <ac:spMkLst>
            <pc:docMk/>
            <pc:sldMk cId="3195769294" sldId="918"/>
            <ac:spMk id="7" creationId="{5AF973C6-D1F7-1380-1204-9771F57A9E47}"/>
          </ac:spMkLst>
        </pc:spChg>
      </pc:sldChg>
      <pc:sldChg chg="del ord">
        <pc:chgData name="Kyle Ruschman" userId="05519b44-3763-46c0-adae-5d19f8b346bf" providerId="ADAL" clId="{3C54BFCE-E413-471F-9DB2-4B84E9FF973E}" dt="2025-04-10T13:49:51.425" v="2692" actId="47"/>
        <pc:sldMkLst>
          <pc:docMk/>
          <pc:sldMk cId="1065404811" sldId="925"/>
        </pc:sldMkLst>
      </pc:sldChg>
      <pc:sldChg chg="del">
        <pc:chgData name="Kyle Ruschman" userId="05519b44-3763-46c0-adae-5d19f8b346bf" providerId="ADAL" clId="{3C54BFCE-E413-471F-9DB2-4B84E9FF973E}" dt="2025-04-10T13:56:20.086" v="2775" actId="47"/>
        <pc:sldMkLst>
          <pc:docMk/>
          <pc:sldMk cId="3965217622" sldId="931"/>
        </pc:sldMkLst>
      </pc:sldChg>
      <pc:sldChg chg="addSp modSp ord">
        <pc:chgData name="Kyle Ruschman" userId="05519b44-3763-46c0-adae-5d19f8b346bf" providerId="ADAL" clId="{3C54BFCE-E413-471F-9DB2-4B84E9FF973E}" dt="2025-04-16T13:43:36.111" v="3605"/>
        <pc:sldMkLst>
          <pc:docMk/>
          <pc:sldMk cId="4276682235" sldId="933"/>
        </pc:sldMkLst>
        <pc:picChg chg="add mod">
          <ac:chgData name="Kyle Ruschman" userId="05519b44-3763-46c0-adae-5d19f8b346bf" providerId="ADAL" clId="{3C54BFCE-E413-471F-9DB2-4B84E9FF973E}" dt="2025-04-16T13:43:36.111" v="3605"/>
          <ac:picMkLst>
            <pc:docMk/>
            <pc:sldMk cId="4276682235" sldId="933"/>
            <ac:picMk id="3" creationId="{98B61DD3-D6FD-13EE-8472-246D64543769}"/>
          </ac:picMkLst>
        </pc:picChg>
      </pc:sldChg>
      <pc:sldChg chg="addSp delSp modSp mod ord modAnim">
        <pc:chgData name="Kyle Ruschman" userId="05519b44-3763-46c0-adae-5d19f8b346bf" providerId="ADAL" clId="{3C54BFCE-E413-471F-9DB2-4B84E9FF973E}" dt="2025-04-10T19:13:57.041" v="2941"/>
        <pc:sldMkLst>
          <pc:docMk/>
          <pc:sldMk cId="3381205498" sldId="943"/>
        </pc:sldMkLst>
        <pc:picChg chg="mod">
          <ac:chgData name="Kyle Ruschman" userId="05519b44-3763-46c0-adae-5d19f8b346bf" providerId="ADAL" clId="{3C54BFCE-E413-471F-9DB2-4B84E9FF973E}" dt="2025-04-10T19:04:32.529" v="2815" actId="1076"/>
          <ac:picMkLst>
            <pc:docMk/>
            <pc:sldMk cId="3381205498" sldId="943"/>
            <ac:picMk id="2" creationId="{CA223895-7DBB-4C40-A54E-20CEE2D41FB7}"/>
          </ac:picMkLst>
        </pc:picChg>
        <pc:picChg chg="del">
          <ac:chgData name="Kyle Ruschman" userId="05519b44-3763-46c0-adae-5d19f8b346bf" providerId="ADAL" clId="{3C54BFCE-E413-471F-9DB2-4B84E9FF973E}" dt="2025-04-10T19:05:01.485" v="2821" actId="478"/>
          <ac:picMkLst>
            <pc:docMk/>
            <pc:sldMk cId="3381205498" sldId="943"/>
            <ac:picMk id="6" creationId="{089E4364-C45D-C46A-5715-053276A1F48E}"/>
          </ac:picMkLst>
        </pc:picChg>
        <pc:picChg chg="add mod">
          <ac:chgData name="Kyle Ruschman" userId="05519b44-3763-46c0-adae-5d19f8b346bf" providerId="ADAL" clId="{3C54BFCE-E413-471F-9DB2-4B84E9FF973E}" dt="2025-04-10T19:03:26.050" v="2795"/>
          <ac:picMkLst>
            <pc:docMk/>
            <pc:sldMk cId="3381205498" sldId="943"/>
            <ac:picMk id="7" creationId="{4C2398CE-9F85-4C99-B21B-61A7047F3323}"/>
          </ac:picMkLst>
        </pc:picChg>
        <pc:picChg chg="mod">
          <ac:chgData name="Kyle Ruschman" userId="05519b44-3763-46c0-adae-5d19f8b346bf" providerId="ADAL" clId="{3C54BFCE-E413-471F-9DB2-4B84E9FF973E}" dt="2025-04-10T19:03:47.333" v="2800" actId="1076"/>
          <ac:picMkLst>
            <pc:docMk/>
            <pc:sldMk cId="3381205498" sldId="943"/>
            <ac:picMk id="8" creationId="{69813EDC-CBFF-DDA1-8CA5-6A1F0D9BC28B}"/>
          </ac:picMkLst>
        </pc:picChg>
        <pc:picChg chg="add mod">
          <ac:chgData name="Kyle Ruschman" userId="05519b44-3763-46c0-adae-5d19f8b346bf" providerId="ADAL" clId="{3C54BFCE-E413-471F-9DB2-4B84E9FF973E}" dt="2025-04-10T19:03:27.571" v="2796"/>
          <ac:picMkLst>
            <pc:docMk/>
            <pc:sldMk cId="3381205498" sldId="943"/>
            <ac:picMk id="11" creationId="{2CF43B38-E74F-8B8B-5075-6E35E53E996E}"/>
          </ac:picMkLst>
        </pc:picChg>
        <pc:picChg chg="add mod">
          <ac:chgData name="Kyle Ruschman" userId="05519b44-3763-46c0-adae-5d19f8b346bf" providerId="ADAL" clId="{3C54BFCE-E413-471F-9DB2-4B84E9FF973E}" dt="2025-04-10T19:05:21.573" v="2823" actId="1076"/>
          <ac:picMkLst>
            <pc:docMk/>
            <pc:sldMk cId="3381205498" sldId="943"/>
            <ac:picMk id="14" creationId="{78C786B1-D296-851E-0CD3-28429DB192B9}"/>
          </ac:picMkLst>
        </pc:picChg>
        <pc:picChg chg="add mod">
          <ac:chgData name="Kyle Ruschman" userId="05519b44-3763-46c0-adae-5d19f8b346bf" providerId="ADAL" clId="{3C54BFCE-E413-471F-9DB2-4B84E9FF973E}" dt="2025-04-10T19:04:38.308" v="2818" actId="1076"/>
          <ac:picMkLst>
            <pc:docMk/>
            <pc:sldMk cId="3381205498" sldId="943"/>
            <ac:picMk id="15" creationId="{A2FA100E-3C20-8312-4A42-376A17AA437B}"/>
          </ac:picMkLst>
        </pc:picChg>
        <pc:picChg chg="add mod">
          <ac:chgData name="Kyle Ruschman" userId="05519b44-3763-46c0-adae-5d19f8b346bf" providerId="ADAL" clId="{3C54BFCE-E413-471F-9DB2-4B84E9FF973E}" dt="2025-04-10T19:06:25.705" v="2828" actId="1076"/>
          <ac:picMkLst>
            <pc:docMk/>
            <pc:sldMk cId="3381205498" sldId="943"/>
            <ac:picMk id="20" creationId="{3E3AD86B-AB18-28F2-5D8B-D82017E5D5D2}"/>
          </ac:picMkLst>
        </pc:picChg>
        <pc:picChg chg="mod">
          <ac:chgData name="Kyle Ruschman" userId="05519b44-3763-46c0-adae-5d19f8b346bf" providerId="ADAL" clId="{3C54BFCE-E413-471F-9DB2-4B84E9FF973E}" dt="2025-04-10T19:04:40.967" v="2819" actId="1076"/>
          <ac:picMkLst>
            <pc:docMk/>
            <pc:sldMk cId="3381205498" sldId="943"/>
            <ac:picMk id="21" creationId="{91B8BC03-B9B0-5EAC-E89D-866F94C6E5CA}"/>
          </ac:picMkLst>
        </pc:picChg>
        <pc:picChg chg="del mod">
          <ac:chgData name="Kyle Ruschman" userId="05519b44-3763-46c0-adae-5d19f8b346bf" providerId="ADAL" clId="{3C54BFCE-E413-471F-9DB2-4B84E9FF973E}" dt="2025-04-10T19:04:16.547" v="2810" actId="478"/>
          <ac:picMkLst>
            <pc:docMk/>
            <pc:sldMk cId="3381205498" sldId="943"/>
            <ac:picMk id="39" creationId="{FDA20A29-0FA7-D438-984A-FEC2998C134B}"/>
          </ac:picMkLst>
        </pc:picChg>
        <pc:picChg chg="mod">
          <ac:chgData name="Kyle Ruschman" userId="05519b44-3763-46c0-adae-5d19f8b346bf" providerId="ADAL" clId="{3C54BFCE-E413-471F-9DB2-4B84E9FF973E}" dt="2025-04-10T19:04:36.634" v="2817" actId="1076"/>
          <ac:picMkLst>
            <pc:docMk/>
            <pc:sldMk cId="3381205498" sldId="943"/>
            <ac:picMk id="45" creationId="{3411DB9E-BBA3-B1B8-4E4C-6079D665E0DB}"/>
          </ac:picMkLst>
        </pc:picChg>
        <pc:picChg chg="mod">
          <ac:chgData name="Kyle Ruschman" userId="05519b44-3763-46c0-adae-5d19f8b346bf" providerId="ADAL" clId="{3C54BFCE-E413-471F-9DB2-4B84E9FF973E}" dt="2025-04-10T19:03:44.813" v="2799" actId="1076"/>
          <ac:picMkLst>
            <pc:docMk/>
            <pc:sldMk cId="3381205498" sldId="943"/>
            <ac:picMk id="47" creationId="{1CEA7919-C101-FAD8-5CE8-5DB9789D4787}"/>
          </ac:picMkLst>
        </pc:picChg>
        <pc:picChg chg="del">
          <ac:chgData name="Kyle Ruschman" userId="05519b44-3763-46c0-adae-5d19f8b346bf" providerId="ADAL" clId="{3C54BFCE-E413-471F-9DB2-4B84E9FF973E}" dt="2025-04-10T19:06:15.801" v="2826" actId="478"/>
          <ac:picMkLst>
            <pc:docMk/>
            <pc:sldMk cId="3381205498" sldId="943"/>
            <ac:picMk id="57" creationId="{1695B6CF-BFF5-D999-A30E-06C59F8B9890}"/>
          </ac:picMkLst>
        </pc:picChg>
        <pc:picChg chg="mod">
          <ac:chgData name="Kyle Ruschman" userId="05519b44-3763-46c0-adae-5d19f8b346bf" providerId="ADAL" clId="{3C54BFCE-E413-471F-9DB2-4B84E9FF973E}" dt="2025-04-10T19:04:33.896" v="2816" actId="1076"/>
          <ac:picMkLst>
            <pc:docMk/>
            <pc:sldMk cId="3381205498" sldId="943"/>
            <ac:picMk id="1024" creationId="{D6AF83AC-7D81-052B-B3EB-CD92F82210A6}"/>
          </ac:picMkLst>
        </pc:picChg>
      </pc:sldChg>
      <pc:sldChg chg="addSp modSp mod modAnim">
        <pc:chgData name="Kyle Ruschman" userId="05519b44-3763-46c0-adae-5d19f8b346bf" providerId="ADAL" clId="{3C54BFCE-E413-471F-9DB2-4B84E9FF973E}" dt="2025-04-17T02:42:26.753" v="4542" actId="1076"/>
        <pc:sldMkLst>
          <pc:docMk/>
          <pc:sldMk cId="0" sldId="944"/>
        </pc:sldMkLst>
        <pc:spChg chg="mod">
          <ac:chgData name="Kyle Ruschman" userId="05519b44-3763-46c0-adae-5d19f8b346bf" providerId="ADAL" clId="{3C54BFCE-E413-471F-9DB2-4B84E9FF973E}" dt="2025-04-17T02:42:16.511" v="4540" actId="2711"/>
          <ac:spMkLst>
            <pc:docMk/>
            <pc:sldMk cId="0" sldId="944"/>
            <ac:spMk id="2" creationId="{B4769763-F607-4348-8EEB-D791EF61462A}"/>
          </ac:spMkLst>
        </pc:spChg>
        <pc:spChg chg="add mod">
          <ac:chgData name="Kyle Ruschman" userId="05519b44-3763-46c0-adae-5d19f8b346bf" providerId="ADAL" clId="{3C54BFCE-E413-471F-9DB2-4B84E9FF973E}" dt="2025-04-17T02:42:07.878" v="4539" actId="2711"/>
          <ac:spMkLst>
            <pc:docMk/>
            <pc:sldMk cId="0" sldId="944"/>
            <ac:spMk id="7" creationId="{716FADC3-EA21-C821-1A2B-4802BE097874}"/>
          </ac:spMkLst>
        </pc:spChg>
        <pc:spChg chg="mod">
          <ac:chgData name="Kyle Ruschman" userId="05519b44-3763-46c0-adae-5d19f8b346bf" providerId="ADAL" clId="{3C54BFCE-E413-471F-9DB2-4B84E9FF973E}" dt="2025-04-17T02:42:22.814" v="4541" actId="2711"/>
          <ac:spMkLst>
            <pc:docMk/>
            <pc:sldMk cId="0" sldId="944"/>
            <ac:spMk id="12" creationId="{2CB48E4E-3A56-4F86-A9A9-B1334F1523B4}"/>
          </ac:spMkLst>
        </pc:spChg>
        <pc:picChg chg="mod">
          <ac:chgData name="Kyle Ruschman" userId="05519b44-3763-46c0-adae-5d19f8b346bf" providerId="ADAL" clId="{3C54BFCE-E413-471F-9DB2-4B84E9FF973E}" dt="2025-04-17T02:42:26.753" v="4542" actId="1076"/>
          <ac:picMkLst>
            <pc:docMk/>
            <pc:sldMk cId="0" sldId="944"/>
            <ac:picMk id="3" creationId="{3FCCDBB1-2201-42A7-4A82-882AE2980A0E}"/>
          </ac:picMkLst>
        </pc:picChg>
        <pc:picChg chg="mod">
          <ac:chgData name="Kyle Ruschman" userId="05519b44-3763-46c0-adae-5d19f8b346bf" providerId="ADAL" clId="{3C54BFCE-E413-471F-9DB2-4B84E9FF973E}" dt="2025-04-17T01:48:59.302" v="3804" actId="1076"/>
          <ac:picMkLst>
            <pc:docMk/>
            <pc:sldMk cId="0" sldId="944"/>
            <ac:picMk id="6" creationId="{CAC369C4-DC50-E54B-8DD4-9AFE49F640DE}"/>
          </ac:picMkLst>
        </pc:picChg>
      </pc:sldChg>
      <pc:sldChg chg="del">
        <pc:chgData name="Kyle Ruschman" userId="05519b44-3763-46c0-adae-5d19f8b346bf" providerId="ADAL" clId="{3C54BFCE-E413-471F-9DB2-4B84E9FF973E}" dt="2025-04-10T13:54:41.710" v="2754" actId="47"/>
        <pc:sldMkLst>
          <pc:docMk/>
          <pc:sldMk cId="3497136837" sldId="945"/>
        </pc:sldMkLst>
      </pc:sldChg>
      <pc:sldChg chg="del">
        <pc:chgData name="Kyle Ruschman" userId="05519b44-3763-46c0-adae-5d19f8b346bf" providerId="ADAL" clId="{3C54BFCE-E413-471F-9DB2-4B84E9FF973E}" dt="2025-04-10T13:54:49.048" v="2755" actId="47"/>
        <pc:sldMkLst>
          <pc:docMk/>
          <pc:sldMk cId="3240362869" sldId="946"/>
        </pc:sldMkLst>
      </pc:sldChg>
      <pc:sldChg chg="addSp delSp modSp mod ord modAnim">
        <pc:chgData name="Kyle Ruschman" userId="05519b44-3763-46c0-adae-5d19f8b346bf" providerId="ADAL" clId="{3C54BFCE-E413-471F-9DB2-4B84E9FF973E}" dt="2025-04-17T02:40:15.065" v="4533" actId="113"/>
        <pc:sldMkLst>
          <pc:docMk/>
          <pc:sldMk cId="3923042762" sldId="947"/>
        </pc:sldMkLst>
        <pc:spChg chg="mod">
          <ac:chgData name="Kyle Ruschman" userId="05519b44-3763-46c0-adae-5d19f8b346bf" providerId="ADAL" clId="{3C54BFCE-E413-471F-9DB2-4B84E9FF973E}" dt="2025-04-17T02:40:15.065" v="4533" actId="113"/>
          <ac:spMkLst>
            <pc:docMk/>
            <pc:sldMk cId="3923042762" sldId="947"/>
            <ac:spMk id="12" creationId="{8E55A2C3-9E7E-4E5D-B5B0-83BEFB930FEC}"/>
          </ac:spMkLst>
        </pc:spChg>
        <pc:spChg chg="mod">
          <ac:chgData name="Kyle Ruschman" userId="05519b44-3763-46c0-adae-5d19f8b346bf" providerId="ADAL" clId="{3C54BFCE-E413-471F-9DB2-4B84E9FF973E}" dt="2025-04-17T02:03:06.736" v="4009" actId="20577"/>
          <ac:spMkLst>
            <pc:docMk/>
            <pc:sldMk cId="3923042762" sldId="947"/>
            <ac:spMk id="13" creationId="{347DDC34-E37D-4F58-BE7A-A8F47BF8586C}"/>
          </ac:spMkLst>
        </pc:spChg>
        <pc:spChg chg="mod">
          <ac:chgData name="Kyle Ruschman" userId="05519b44-3763-46c0-adae-5d19f8b346bf" providerId="ADAL" clId="{3C54BFCE-E413-471F-9DB2-4B84E9FF973E}" dt="2025-04-10T19:58:53.418" v="3204" actId="113"/>
          <ac:spMkLst>
            <pc:docMk/>
            <pc:sldMk cId="3923042762" sldId="947"/>
            <ac:spMk id="14" creationId="{B25A1F57-A705-4D10-8DFC-E02D248C1C86}"/>
          </ac:spMkLst>
        </pc:spChg>
        <pc:picChg chg="add mod">
          <ac:chgData name="Kyle Ruschman" userId="05519b44-3763-46c0-adae-5d19f8b346bf" providerId="ADAL" clId="{3C54BFCE-E413-471F-9DB2-4B84E9FF973E}" dt="2025-04-16T13:43:22.654" v="3601"/>
          <ac:picMkLst>
            <pc:docMk/>
            <pc:sldMk cId="3923042762" sldId="947"/>
            <ac:picMk id="2" creationId="{7EBDF7F6-F9BD-C14F-A427-9AD66C1CCAB2}"/>
          </ac:picMkLst>
        </pc:picChg>
        <pc:picChg chg="del">
          <ac:chgData name="Kyle Ruschman" userId="05519b44-3763-46c0-adae-5d19f8b346bf" providerId="ADAL" clId="{3C54BFCE-E413-471F-9DB2-4B84E9FF973E}" dt="2025-04-16T13:43:22.286" v="3600" actId="478"/>
          <ac:picMkLst>
            <pc:docMk/>
            <pc:sldMk cId="3923042762" sldId="947"/>
            <ac:picMk id="11" creationId="{00C208EE-E773-4C42-A27C-48FC79B57E3F}"/>
          </ac:picMkLst>
        </pc:picChg>
      </pc:sldChg>
      <pc:sldChg chg="addSp delSp modSp mod ord modAnim">
        <pc:chgData name="Kyle Ruschman" userId="05519b44-3763-46c0-adae-5d19f8b346bf" providerId="ADAL" clId="{3C54BFCE-E413-471F-9DB2-4B84E9FF973E}" dt="2025-04-17T03:03:01.122" v="4976" actId="1076"/>
        <pc:sldMkLst>
          <pc:docMk/>
          <pc:sldMk cId="928552272" sldId="948"/>
        </pc:sldMkLst>
        <pc:spChg chg="del">
          <ac:chgData name="Kyle Ruschman" userId="05519b44-3763-46c0-adae-5d19f8b346bf" providerId="ADAL" clId="{3C54BFCE-E413-471F-9DB2-4B84E9FF973E}" dt="2025-04-08T17:01:04.442" v="5" actId="478"/>
          <ac:spMkLst>
            <pc:docMk/>
            <pc:sldMk cId="928552272" sldId="948"/>
            <ac:spMk id="2" creationId="{B4769763-F607-4348-8EEB-D791EF61462A}"/>
          </ac:spMkLst>
        </pc:spChg>
        <pc:spChg chg="add mod">
          <ac:chgData name="Kyle Ruschman" userId="05519b44-3763-46c0-adae-5d19f8b346bf" providerId="ADAL" clId="{3C54BFCE-E413-471F-9DB2-4B84E9FF973E}" dt="2025-04-17T03:02:54.163" v="4975" actId="1035"/>
          <ac:spMkLst>
            <pc:docMk/>
            <pc:sldMk cId="928552272" sldId="948"/>
            <ac:spMk id="10" creationId="{092143C5-8EB0-E862-6684-584857EF4BED}"/>
          </ac:spMkLst>
        </pc:spChg>
        <pc:spChg chg="add del mod">
          <ac:chgData name="Kyle Ruschman" userId="05519b44-3763-46c0-adae-5d19f8b346bf" providerId="ADAL" clId="{3C54BFCE-E413-471F-9DB2-4B84E9FF973E}" dt="2025-04-08T18:45:53.898" v="1617" actId="478"/>
          <ac:spMkLst>
            <pc:docMk/>
            <pc:sldMk cId="928552272" sldId="948"/>
            <ac:spMk id="11" creationId="{328EF623-A021-AD4A-C83F-7AB698F1F095}"/>
          </ac:spMkLst>
        </pc:spChg>
        <pc:spChg chg="del">
          <ac:chgData name="Kyle Ruschman" userId="05519b44-3763-46c0-adae-5d19f8b346bf" providerId="ADAL" clId="{3C54BFCE-E413-471F-9DB2-4B84E9FF973E}" dt="2025-04-08T17:01:06.405" v="6" actId="478"/>
          <ac:spMkLst>
            <pc:docMk/>
            <pc:sldMk cId="928552272" sldId="948"/>
            <ac:spMk id="12" creationId="{2CB48E4E-3A56-4F86-A9A9-B1334F1523B4}"/>
          </ac:spMkLst>
        </pc:spChg>
        <pc:spChg chg="add mod">
          <ac:chgData name="Kyle Ruschman" userId="05519b44-3763-46c0-adae-5d19f8b346bf" providerId="ADAL" clId="{3C54BFCE-E413-471F-9DB2-4B84E9FF973E}" dt="2025-04-08T18:48:41.557" v="1661" actId="1076"/>
          <ac:spMkLst>
            <pc:docMk/>
            <pc:sldMk cId="928552272" sldId="948"/>
            <ac:spMk id="17" creationId="{7C7A9930-7118-D4E9-6A2C-C87BAB121555}"/>
          </ac:spMkLst>
        </pc:spChg>
        <pc:picChg chg="add mod">
          <ac:chgData name="Kyle Ruschman" userId="05519b44-3763-46c0-adae-5d19f8b346bf" providerId="ADAL" clId="{3C54BFCE-E413-471F-9DB2-4B84E9FF973E}" dt="2025-04-16T13:43:12.138" v="3597" actId="1076"/>
          <ac:picMkLst>
            <pc:docMk/>
            <pc:sldMk cId="928552272" sldId="948"/>
            <ac:picMk id="2" creationId="{0B10474C-E282-84AD-56E6-2783E9203CD3}"/>
          </ac:picMkLst>
        </pc:picChg>
        <pc:picChg chg="del">
          <ac:chgData name="Kyle Ruschman" userId="05519b44-3763-46c0-adae-5d19f8b346bf" providerId="ADAL" clId="{3C54BFCE-E413-471F-9DB2-4B84E9FF973E}" dt="2025-04-08T17:01:07.196" v="7" actId="478"/>
          <ac:picMkLst>
            <pc:docMk/>
            <pc:sldMk cId="928552272" sldId="948"/>
            <ac:picMk id="3" creationId="{3FCCDBB1-2201-42A7-4A82-882AE2980A0E}"/>
          </ac:picMkLst>
        </pc:picChg>
        <pc:picChg chg="del">
          <ac:chgData name="Kyle Ruschman" userId="05519b44-3763-46c0-adae-5d19f8b346bf" providerId="ADAL" clId="{3C54BFCE-E413-471F-9DB2-4B84E9FF973E}" dt="2025-04-08T17:00:59.637" v="1" actId="478"/>
          <ac:picMkLst>
            <pc:docMk/>
            <pc:sldMk cId="928552272" sldId="948"/>
            <ac:picMk id="6" creationId="{CAC369C4-DC50-E54B-8DD4-9AFE49F640DE}"/>
          </ac:picMkLst>
        </pc:picChg>
        <pc:picChg chg="mod">
          <ac:chgData name="Kyle Ruschman" userId="05519b44-3763-46c0-adae-5d19f8b346bf" providerId="ADAL" clId="{3C54BFCE-E413-471F-9DB2-4B84E9FF973E}" dt="2025-04-17T03:01:37.933" v="4961" actId="14100"/>
          <ac:picMkLst>
            <pc:docMk/>
            <pc:sldMk cId="928552272" sldId="948"/>
            <ac:picMk id="8" creationId="{F53D50B1-E43E-844E-B2C3-63F728181F6E}"/>
          </ac:picMkLst>
        </pc:picChg>
        <pc:picChg chg="add mod">
          <ac:chgData name="Kyle Ruschman" userId="05519b44-3763-46c0-adae-5d19f8b346bf" providerId="ADAL" clId="{3C54BFCE-E413-471F-9DB2-4B84E9FF973E}" dt="2025-04-08T18:56:40.443" v="1997" actId="1037"/>
          <ac:picMkLst>
            <pc:docMk/>
            <pc:sldMk cId="928552272" sldId="948"/>
            <ac:picMk id="9" creationId="{6CE18136-23A9-6650-61DF-D590F6060D1B}"/>
          </ac:picMkLst>
        </pc:picChg>
        <pc:picChg chg="add del mod">
          <ac:chgData name="Kyle Ruschman" userId="05519b44-3763-46c0-adae-5d19f8b346bf" providerId="ADAL" clId="{3C54BFCE-E413-471F-9DB2-4B84E9FF973E}" dt="2025-04-08T18:47:39.492" v="1629" actId="478"/>
          <ac:picMkLst>
            <pc:docMk/>
            <pc:sldMk cId="928552272" sldId="948"/>
            <ac:picMk id="14" creationId="{B82E05CF-C731-62C9-9604-A48E112156BD}"/>
          </ac:picMkLst>
        </pc:picChg>
        <pc:picChg chg="add mod">
          <ac:chgData name="Kyle Ruschman" userId="05519b44-3763-46c0-adae-5d19f8b346bf" providerId="ADAL" clId="{3C54BFCE-E413-471F-9DB2-4B84E9FF973E}" dt="2025-04-17T03:03:01.122" v="4976" actId="1076"/>
          <ac:picMkLst>
            <pc:docMk/>
            <pc:sldMk cId="928552272" sldId="948"/>
            <ac:picMk id="16" creationId="{43B2EB77-BD18-D2E9-FC50-3703F705B1FF}"/>
          </ac:picMkLst>
        </pc:picChg>
        <pc:picChg chg="add mod">
          <ac:chgData name="Kyle Ruschman" userId="05519b44-3763-46c0-adae-5d19f8b346bf" providerId="ADAL" clId="{3C54BFCE-E413-471F-9DB2-4B84E9FF973E}" dt="2025-04-08T18:47:00.410" v="1620" actId="1076"/>
          <ac:picMkLst>
            <pc:docMk/>
            <pc:sldMk cId="928552272" sldId="948"/>
            <ac:picMk id="1026" creationId="{AA692404-4CF9-ECA6-099B-A2B9E44A6961}"/>
          </ac:picMkLst>
        </pc:picChg>
        <pc:picChg chg="add mod">
          <ac:chgData name="Kyle Ruschman" userId="05519b44-3763-46c0-adae-5d19f8b346bf" providerId="ADAL" clId="{3C54BFCE-E413-471F-9DB2-4B84E9FF973E}" dt="2025-04-08T18:47:06.034" v="1623" actId="1076"/>
          <ac:picMkLst>
            <pc:docMk/>
            <pc:sldMk cId="928552272" sldId="948"/>
            <ac:picMk id="1028" creationId="{E16072F0-E73E-66E7-229B-E14EF30F4457}"/>
          </ac:picMkLst>
        </pc:picChg>
      </pc:sldChg>
      <pc:sldChg chg="addSp delSp modSp add mod delAnim">
        <pc:chgData name="Kyle Ruschman" userId="05519b44-3763-46c0-adae-5d19f8b346bf" providerId="ADAL" clId="{3C54BFCE-E413-471F-9DB2-4B84E9FF973E}" dt="2025-04-10T19:18:34.770" v="3073" actId="404"/>
        <pc:sldMkLst>
          <pc:docMk/>
          <pc:sldMk cId="585283845" sldId="949"/>
        </pc:sldMkLst>
        <pc:spChg chg="mod">
          <ac:chgData name="Kyle Ruschman" userId="05519b44-3763-46c0-adae-5d19f8b346bf" providerId="ADAL" clId="{3C54BFCE-E413-471F-9DB2-4B84E9FF973E}" dt="2025-04-10T19:18:34.770" v="3073" actId="404"/>
          <ac:spMkLst>
            <pc:docMk/>
            <pc:sldMk cId="585283845" sldId="949"/>
            <ac:spMk id="2" creationId="{37D676CC-D5F1-1E24-E0EF-C83416D3FDA1}"/>
          </ac:spMkLst>
        </pc:spChg>
        <pc:spChg chg="del mod">
          <ac:chgData name="Kyle Ruschman" userId="05519b44-3763-46c0-adae-5d19f8b346bf" providerId="ADAL" clId="{3C54BFCE-E413-471F-9DB2-4B84E9FF973E}" dt="2025-04-10T19:18:09.891" v="3053" actId="478"/>
          <ac:spMkLst>
            <pc:docMk/>
            <pc:sldMk cId="585283845" sldId="949"/>
            <ac:spMk id="3" creationId="{8FAA91FF-9577-4359-474D-393C8A8B00F6}"/>
          </ac:spMkLst>
        </pc:spChg>
        <pc:spChg chg="add del mod">
          <ac:chgData name="Kyle Ruschman" userId="05519b44-3763-46c0-adae-5d19f8b346bf" providerId="ADAL" clId="{3C54BFCE-E413-471F-9DB2-4B84E9FF973E}" dt="2025-04-10T19:18:14.903" v="3056" actId="478"/>
          <ac:spMkLst>
            <pc:docMk/>
            <pc:sldMk cId="585283845" sldId="949"/>
            <ac:spMk id="5" creationId="{1D318FE5-7459-0A47-A0C5-23F1284E2009}"/>
          </ac:spMkLst>
        </pc:spChg>
        <pc:spChg chg="del">
          <ac:chgData name="Kyle Ruschman" userId="05519b44-3763-46c0-adae-5d19f8b346bf" providerId="ADAL" clId="{3C54BFCE-E413-471F-9DB2-4B84E9FF973E}" dt="2025-04-10T19:18:07.690" v="3052" actId="478"/>
          <ac:spMkLst>
            <pc:docMk/>
            <pc:sldMk cId="585283845" sldId="949"/>
            <ac:spMk id="7" creationId="{5AF973C6-D1F7-1380-1204-9771F57A9E47}"/>
          </ac:spMkLst>
        </pc:spChg>
        <pc:spChg chg="del">
          <ac:chgData name="Kyle Ruschman" userId="05519b44-3763-46c0-adae-5d19f8b346bf" providerId="ADAL" clId="{3C54BFCE-E413-471F-9DB2-4B84E9FF973E}" dt="2025-04-10T19:18:13.504" v="3055" actId="478"/>
          <ac:spMkLst>
            <pc:docMk/>
            <pc:sldMk cId="585283845" sldId="949"/>
            <ac:spMk id="8" creationId="{FC1A3AFB-F897-C103-5B3E-F2FC0A7BBD00}"/>
          </ac:spMkLst>
        </pc:spChg>
        <pc:picChg chg="del">
          <ac:chgData name="Kyle Ruschman" userId="05519b44-3763-46c0-adae-5d19f8b346bf" providerId="ADAL" clId="{3C54BFCE-E413-471F-9DB2-4B84E9FF973E}" dt="2025-04-10T19:18:11.313" v="3054" actId="478"/>
          <ac:picMkLst>
            <pc:docMk/>
            <pc:sldMk cId="585283845" sldId="949"/>
            <ac:picMk id="6" creationId="{EAF821C5-9A26-E0A0-9197-B8CC697506E1}"/>
          </ac:picMkLst>
        </pc:picChg>
      </pc:sldChg>
      <pc:sldChg chg="delSp modSp add del mod">
        <pc:chgData name="Kyle Ruschman" userId="05519b44-3763-46c0-adae-5d19f8b346bf" providerId="ADAL" clId="{3C54BFCE-E413-471F-9DB2-4B84E9FF973E}" dt="2025-04-10T13:50:21.856" v="2697" actId="47"/>
        <pc:sldMkLst>
          <pc:docMk/>
          <pc:sldMk cId="2192617279" sldId="949"/>
        </pc:sldMkLst>
        <pc:spChg chg="del">
          <ac:chgData name="Kyle Ruschman" userId="05519b44-3763-46c0-adae-5d19f8b346bf" providerId="ADAL" clId="{3C54BFCE-E413-471F-9DB2-4B84E9FF973E}" dt="2025-04-08T17:16:31.016" v="397" actId="478"/>
          <ac:spMkLst>
            <pc:docMk/>
            <pc:sldMk cId="2192617279" sldId="949"/>
            <ac:spMk id="4" creationId="{F06E85DF-E943-29C1-1F2E-A96CFF8066CF}"/>
          </ac:spMkLst>
        </pc:spChg>
        <pc:spChg chg="mod">
          <ac:chgData name="Kyle Ruschman" userId="05519b44-3763-46c0-adae-5d19f8b346bf" providerId="ADAL" clId="{3C54BFCE-E413-471F-9DB2-4B84E9FF973E}" dt="2025-04-08T17:16:33.608" v="399" actId="6549"/>
          <ac:spMkLst>
            <pc:docMk/>
            <pc:sldMk cId="2192617279" sldId="949"/>
            <ac:spMk id="19" creationId="{F9D6236D-0C64-E6F8-059F-2A4E043F4282}"/>
          </ac:spMkLst>
        </pc:spChg>
        <pc:grpChg chg="del">
          <ac:chgData name="Kyle Ruschman" userId="05519b44-3763-46c0-adae-5d19f8b346bf" providerId="ADAL" clId="{3C54BFCE-E413-471F-9DB2-4B84E9FF973E}" dt="2025-04-08T17:16:34.472" v="400" actId="478"/>
          <ac:grpSpMkLst>
            <pc:docMk/>
            <pc:sldMk cId="2192617279" sldId="949"/>
            <ac:grpSpMk id="9" creationId="{126BCD56-A561-EABA-39DE-4C2B48D007EF}"/>
          </ac:grpSpMkLst>
        </pc:grpChg>
      </pc:sldChg>
      <pc:sldChg chg="addSp delSp modSp add mod modAnim">
        <pc:chgData name="Kyle Ruschman" userId="05519b44-3763-46c0-adae-5d19f8b346bf" providerId="ADAL" clId="{3C54BFCE-E413-471F-9DB2-4B84E9FF973E}" dt="2025-04-10T19:21:33.360" v="3156"/>
        <pc:sldMkLst>
          <pc:docMk/>
          <pc:sldMk cId="1937135195" sldId="950"/>
        </pc:sldMkLst>
        <pc:spChg chg="mod">
          <ac:chgData name="Kyle Ruschman" userId="05519b44-3763-46c0-adae-5d19f8b346bf" providerId="ADAL" clId="{3C54BFCE-E413-471F-9DB2-4B84E9FF973E}" dt="2025-04-10T19:19:47.550" v="3123" actId="313"/>
          <ac:spMkLst>
            <pc:docMk/>
            <pc:sldMk cId="1937135195" sldId="950"/>
            <ac:spMk id="13" creationId="{023806CA-E532-4E45-BAC0-15374FED5CA1}"/>
          </ac:spMkLst>
        </pc:spChg>
        <pc:spChg chg="del">
          <ac:chgData name="Kyle Ruschman" userId="05519b44-3763-46c0-adae-5d19f8b346bf" providerId="ADAL" clId="{3C54BFCE-E413-471F-9DB2-4B84E9FF973E}" dt="2025-04-10T19:19:33.191" v="3100" actId="478"/>
          <ac:spMkLst>
            <pc:docMk/>
            <pc:sldMk cId="1937135195" sldId="950"/>
            <ac:spMk id="14" creationId="{B19E1FB2-751D-4F28-9DE6-ED186E8C7BEB}"/>
          </ac:spMkLst>
        </pc:spChg>
        <pc:picChg chg="add mod">
          <ac:chgData name="Kyle Ruschman" userId="05519b44-3763-46c0-adae-5d19f8b346bf" providerId="ADAL" clId="{3C54BFCE-E413-471F-9DB2-4B84E9FF973E}" dt="2025-04-10T19:20:52.825" v="3150" actId="1037"/>
          <ac:picMkLst>
            <pc:docMk/>
            <pc:sldMk cId="1937135195" sldId="950"/>
            <ac:picMk id="2" creationId="{047BC417-946B-94E1-E865-03CDB7CF352D}"/>
          </ac:picMkLst>
        </pc:picChg>
        <pc:picChg chg="add mod">
          <ac:chgData name="Kyle Ruschman" userId="05519b44-3763-46c0-adae-5d19f8b346bf" providerId="ADAL" clId="{3C54BFCE-E413-471F-9DB2-4B84E9FF973E}" dt="2025-04-10T19:20:50.108" v="3144" actId="1036"/>
          <ac:picMkLst>
            <pc:docMk/>
            <pc:sldMk cId="1937135195" sldId="950"/>
            <ac:picMk id="3" creationId="{C7CC9BE8-6AEF-FAA5-495F-F929A7D869AA}"/>
          </ac:picMkLst>
        </pc:picChg>
        <pc:picChg chg="del">
          <ac:chgData name="Kyle Ruschman" userId="05519b44-3763-46c0-adae-5d19f8b346bf" providerId="ADAL" clId="{3C54BFCE-E413-471F-9DB2-4B84E9FF973E}" dt="2025-04-10T19:19:31.261" v="3099" actId="478"/>
          <ac:picMkLst>
            <pc:docMk/>
            <pc:sldMk cId="1937135195" sldId="950"/>
            <ac:picMk id="4" creationId="{2A558B7C-E3EB-BE4B-4001-824024E599E0}"/>
          </ac:picMkLst>
        </pc:picChg>
      </pc:sldChg>
      <pc:sldChg chg="modSp add del mod ord">
        <pc:chgData name="Kyle Ruschman" userId="05519b44-3763-46c0-adae-5d19f8b346bf" providerId="ADAL" clId="{3C54BFCE-E413-471F-9DB2-4B84E9FF973E}" dt="2025-04-10T19:17:26.957" v="3026" actId="47"/>
        <pc:sldMkLst>
          <pc:docMk/>
          <pc:sldMk cId="2761082007" sldId="950"/>
        </pc:sldMkLst>
        <pc:spChg chg="mod">
          <ac:chgData name="Kyle Ruschman" userId="05519b44-3763-46c0-adae-5d19f8b346bf" providerId="ADAL" clId="{3C54BFCE-E413-471F-9DB2-4B84E9FF973E}" dt="2025-04-08T17:26:57.076" v="407" actId="1076"/>
          <ac:spMkLst>
            <pc:docMk/>
            <pc:sldMk cId="2761082007" sldId="950"/>
            <ac:spMk id="31" creationId="{00000000-0000-0000-0000-000000000000}"/>
          </ac:spMkLst>
        </pc:spChg>
      </pc:sldChg>
      <pc:sldChg chg="add del">
        <pc:chgData name="Kyle Ruschman" userId="05519b44-3763-46c0-adae-5d19f8b346bf" providerId="ADAL" clId="{3C54BFCE-E413-471F-9DB2-4B84E9FF973E}" dt="2025-04-10T13:50:30.719" v="2698" actId="47"/>
        <pc:sldMkLst>
          <pc:docMk/>
          <pc:sldMk cId="540957402" sldId="951"/>
        </pc:sldMkLst>
      </pc:sldChg>
      <pc:sldChg chg="addSp delSp modSp add mod delAnim">
        <pc:chgData name="Kyle Ruschman" userId="05519b44-3763-46c0-adae-5d19f8b346bf" providerId="ADAL" clId="{3C54BFCE-E413-471F-9DB2-4B84E9FF973E}" dt="2025-04-10T19:24:05.596" v="3168" actId="1035"/>
        <pc:sldMkLst>
          <pc:docMk/>
          <pc:sldMk cId="2304505150" sldId="951"/>
        </pc:sldMkLst>
        <pc:picChg chg="del mod">
          <ac:chgData name="Kyle Ruschman" userId="05519b44-3763-46c0-adae-5d19f8b346bf" providerId="ADAL" clId="{3C54BFCE-E413-471F-9DB2-4B84E9FF973E}" dt="2025-04-10T19:22:19.167" v="3161" actId="478"/>
          <ac:picMkLst>
            <pc:docMk/>
            <pc:sldMk cId="2304505150" sldId="951"/>
            <ac:picMk id="2" creationId="{047BC417-946B-94E1-E865-03CDB7CF352D}"/>
          </ac:picMkLst>
        </pc:picChg>
        <pc:picChg chg="del mod">
          <ac:chgData name="Kyle Ruschman" userId="05519b44-3763-46c0-adae-5d19f8b346bf" providerId="ADAL" clId="{3C54BFCE-E413-471F-9DB2-4B84E9FF973E}" dt="2025-04-10T19:22:18.260" v="3159" actId="478"/>
          <ac:picMkLst>
            <pc:docMk/>
            <pc:sldMk cId="2304505150" sldId="951"/>
            <ac:picMk id="3" creationId="{C7CC9BE8-6AEF-FAA5-495F-F929A7D869AA}"/>
          </ac:picMkLst>
        </pc:picChg>
        <pc:picChg chg="add mod">
          <ac:chgData name="Kyle Ruschman" userId="05519b44-3763-46c0-adae-5d19f8b346bf" providerId="ADAL" clId="{3C54BFCE-E413-471F-9DB2-4B84E9FF973E}" dt="2025-04-10T19:24:05.596" v="3168" actId="1035"/>
          <ac:picMkLst>
            <pc:docMk/>
            <pc:sldMk cId="2304505150" sldId="951"/>
            <ac:picMk id="4" creationId="{D851C349-2682-5B5C-8A67-305FB5E596B0}"/>
          </ac:picMkLst>
        </pc:picChg>
      </pc:sldChg>
      <pc:sldChg chg="add del">
        <pc:chgData name="Kyle Ruschman" userId="05519b44-3763-46c0-adae-5d19f8b346bf" providerId="ADAL" clId="{3C54BFCE-E413-471F-9DB2-4B84E9FF973E}" dt="2025-04-08T17:27:37.252" v="409"/>
        <pc:sldMkLst>
          <pc:docMk/>
          <pc:sldMk cId="3206684784" sldId="952"/>
        </pc:sldMkLst>
      </pc:sldChg>
      <pc:sldChg chg="addSp delSp modSp add mod modAnim">
        <pc:chgData name="Kyle Ruschman" userId="05519b44-3763-46c0-adae-5d19f8b346bf" providerId="ADAL" clId="{3C54BFCE-E413-471F-9DB2-4B84E9FF973E}" dt="2025-04-18T17:49:24.255" v="5002" actId="14100"/>
        <pc:sldMkLst>
          <pc:docMk/>
          <pc:sldMk cId="3660119948" sldId="952"/>
        </pc:sldMkLst>
        <pc:spChg chg="mod">
          <ac:chgData name="Kyle Ruschman" userId="05519b44-3763-46c0-adae-5d19f8b346bf" providerId="ADAL" clId="{3C54BFCE-E413-471F-9DB2-4B84E9FF973E}" dt="2025-04-17T02:49:45.282" v="4676" actId="1076"/>
          <ac:spMkLst>
            <pc:docMk/>
            <pc:sldMk cId="3660119948" sldId="952"/>
            <ac:spMk id="2" creationId="{00000000-0000-0000-0000-000000000000}"/>
          </ac:spMkLst>
        </pc:spChg>
        <pc:spChg chg="del">
          <ac:chgData name="Kyle Ruschman" userId="05519b44-3763-46c0-adae-5d19f8b346bf" providerId="ADAL" clId="{3C54BFCE-E413-471F-9DB2-4B84E9FF973E}" dt="2025-04-17T02:47:38.142" v="4634" actId="478"/>
          <ac:spMkLst>
            <pc:docMk/>
            <pc:sldMk cId="3660119948" sldId="952"/>
            <ac:spMk id="3" creationId="{00000000-0000-0000-0000-000000000000}"/>
          </ac:spMkLst>
        </pc:spChg>
        <pc:spChg chg="add mod">
          <ac:chgData name="Kyle Ruschman" userId="05519b44-3763-46c0-adae-5d19f8b346bf" providerId="ADAL" clId="{3C54BFCE-E413-471F-9DB2-4B84E9FF973E}" dt="2025-04-17T02:48:00.491" v="4638" actId="14100"/>
          <ac:spMkLst>
            <pc:docMk/>
            <pc:sldMk cId="3660119948" sldId="952"/>
            <ac:spMk id="5" creationId="{34A28C0F-CB04-CB8A-7731-35A332A45B82}"/>
          </ac:spMkLst>
        </pc:spChg>
        <pc:spChg chg="del">
          <ac:chgData name="Kyle Ruschman" userId="05519b44-3763-46c0-adae-5d19f8b346bf" providerId="ADAL" clId="{3C54BFCE-E413-471F-9DB2-4B84E9FF973E}" dt="2025-04-17T02:47:32.282" v="4631" actId="478"/>
          <ac:spMkLst>
            <pc:docMk/>
            <pc:sldMk cId="3660119948" sldId="952"/>
            <ac:spMk id="7" creationId="{00000000-0000-0000-0000-000000000000}"/>
          </ac:spMkLst>
        </pc:spChg>
        <pc:spChg chg="add mod">
          <ac:chgData name="Kyle Ruschman" userId="05519b44-3763-46c0-adae-5d19f8b346bf" providerId="ADAL" clId="{3C54BFCE-E413-471F-9DB2-4B84E9FF973E}" dt="2025-04-17T02:48:00.491" v="4638" actId="14100"/>
          <ac:spMkLst>
            <pc:docMk/>
            <pc:sldMk cId="3660119948" sldId="952"/>
            <ac:spMk id="10" creationId="{2943FDA9-C70F-FDAA-888C-9D011EFD17A8}"/>
          </ac:spMkLst>
        </pc:spChg>
        <pc:spChg chg="del">
          <ac:chgData name="Kyle Ruschman" userId="05519b44-3763-46c0-adae-5d19f8b346bf" providerId="ADAL" clId="{3C54BFCE-E413-471F-9DB2-4B84E9FF973E}" dt="2025-04-17T02:47:41.105" v="4635" actId="478"/>
          <ac:spMkLst>
            <pc:docMk/>
            <pc:sldMk cId="3660119948" sldId="952"/>
            <ac:spMk id="11" creationId="{00000000-0000-0000-0000-000000000000}"/>
          </ac:spMkLst>
        </pc:spChg>
        <pc:spChg chg="add mod">
          <ac:chgData name="Kyle Ruschman" userId="05519b44-3763-46c0-adae-5d19f8b346bf" providerId="ADAL" clId="{3C54BFCE-E413-471F-9DB2-4B84E9FF973E}" dt="2025-04-17T02:54:43.489" v="4712" actId="14100"/>
          <ac:spMkLst>
            <pc:docMk/>
            <pc:sldMk cId="3660119948" sldId="952"/>
            <ac:spMk id="12" creationId="{2E091D62-A538-4E33-8E93-FF46213E7E03}"/>
          </ac:spMkLst>
        </pc:spChg>
        <pc:spChg chg="add del mod">
          <ac:chgData name="Kyle Ruschman" userId="05519b44-3763-46c0-adae-5d19f8b346bf" providerId="ADAL" clId="{3C54BFCE-E413-471F-9DB2-4B84E9FF973E}" dt="2025-04-18T17:49:06.456" v="4999" actId="478"/>
          <ac:spMkLst>
            <pc:docMk/>
            <pc:sldMk cId="3660119948" sldId="952"/>
            <ac:spMk id="15" creationId="{904795F2-05D3-52F9-FAE2-1733E620833C}"/>
          </ac:spMkLst>
        </pc:spChg>
        <pc:spChg chg="add mod">
          <ac:chgData name="Kyle Ruschman" userId="05519b44-3763-46c0-adae-5d19f8b346bf" providerId="ADAL" clId="{3C54BFCE-E413-471F-9DB2-4B84E9FF973E}" dt="2025-04-17T02:49:06.814" v="4647"/>
          <ac:spMkLst>
            <pc:docMk/>
            <pc:sldMk cId="3660119948" sldId="952"/>
            <ac:spMk id="16" creationId="{46B8464A-BC8C-5BF2-7391-6204DAECB411}"/>
          </ac:spMkLst>
        </pc:spChg>
        <pc:picChg chg="add mod">
          <ac:chgData name="Kyle Ruschman" userId="05519b44-3763-46c0-adae-5d19f8b346bf" providerId="ADAL" clId="{3C54BFCE-E413-471F-9DB2-4B84E9FF973E}" dt="2025-04-17T02:48:00.491" v="4638" actId="14100"/>
          <ac:picMkLst>
            <pc:docMk/>
            <pc:sldMk cId="3660119948" sldId="952"/>
            <ac:picMk id="6" creationId="{E5EC87BB-E114-14DC-C148-5817729394D7}"/>
          </ac:picMkLst>
        </pc:picChg>
        <pc:picChg chg="del">
          <ac:chgData name="Kyle Ruschman" userId="05519b44-3763-46c0-adae-5d19f8b346bf" providerId="ADAL" clId="{3C54BFCE-E413-471F-9DB2-4B84E9FF973E}" dt="2025-04-17T02:47:35.273" v="4633" actId="478"/>
          <ac:picMkLst>
            <pc:docMk/>
            <pc:sldMk cId="3660119948" sldId="952"/>
            <ac:picMk id="8" creationId="{00000000-0000-0000-0000-000000000000}"/>
          </ac:picMkLst>
        </pc:picChg>
        <pc:picChg chg="add mod">
          <ac:chgData name="Kyle Ruschman" userId="05519b44-3763-46c0-adae-5d19f8b346bf" providerId="ADAL" clId="{3C54BFCE-E413-471F-9DB2-4B84E9FF973E}" dt="2025-04-17T02:48:00.491" v="4638" actId="14100"/>
          <ac:picMkLst>
            <pc:docMk/>
            <pc:sldMk cId="3660119948" sldId="952"/>
            <ac:picMk id="9" creationId="{40D5F143-A281-CD18-D9D2-874553BC377B}"/>
          </ac:picMkLst>
        </pc:picChg>
        <pc:picChg chg="add mod">
          <ac:chgData name="Kyle Ruschman" userId="05519b44-3763-46c0-adae-5d19f8b346bf" providerId="ADAL" clId="{3C54BFCE-E413-471F-9DB2-4B84E9FF973E}" dt="2025-04-18T17:49:16.904" v="5000" actId="1076"/>
          <ac:picMkLst>
            <pc:docMk/>
            <pc:sldMk cId="3660119948" sldId="952"/>
            <ac:picMk id="13" creationId="{C9F4F6B6-5359-9775-4235-140A6D6399CB}"/>
          </ac:picMkLst>
        </pc:picChg>
        <pc:picChg chg="add mod">
          <ac:chgData name="Kyle Ruschman" userId="05519b44-3763-46c0-adae-5d19f8b346bf" providerId="ADAL" clId="{3C54BFCE-E413-471F-9DB2-4B84E9FF973E}" dt="2025-04-18T17:49:24.255" v="5002" actId="14100"/>
          <ac:picMkLst>
            <pc:docMk/>
            <pc:sldMk cId="3660119948" sldId="952"/>
            <ac:picMk id="14" creationId="{DFF4E321-66C2-ECDC-4DDE-AE64DEA73444}"/>
          </ac:picMkLst>
        </pc:picChg>
        <pc:picChg chg="del">
          <ac:chgData name="Kyle Ruschman" userId="05519b44-3763-46c0-adae-5d19f8b346bf" providerId="ADAL" clId="{3C54BFCE-E413-471F-9DB2-4B84E9FF973E}" dt="2025-04-17T02:47:33.790" v="4632" actId="478"/>
          <ac:picMkLst>
            <pc:docMk/>
            <pc:sldMk cId="3660119948" sldId="952"/>
            <ac:picMk id="7170" creationId="{00000000-0000-0000-0000-000000000000}"/>
          </ac:picMkLst>
        </pc:picChg>
      </pc:sldChg>
      <pc:sldMasterChg chg="delSldLayout">
        <pc:chgData name="Kyle Ruschman" userId="05519b44-3763-46c0-adae-5d19f8b346bf" providerId="ADAL" clId="{3C54BFCE-E413-471F-9DB2-4B84E9FF973E}" dt="2025-04-10T19:17:26.957" v="3026" actId="47"/>
        <pc:sldMasterMkLst>
          <pc:docMk/>
          <pc:sldMasterMk cId="0" sldId="2147483674"/>
        </pc:sldMasterMkLst>
        <pc:sldLayoutChg chg="del">
          <pc:chgData name="Kyle Ruschman" userId="05519b44-3763-46c0-adae-5d19f8b346bf" providerId="ADAL" clId="{3C54BFCE-E413-471F-9DB2-4B84E9FF973E}" dt="2025-04-10T13:54:39.923" v="2753" actId="47"/>
          <pc:sldLayoutMkLst>
            <pc:docMk/>
            <pc:sldMasterMk cId="0" sldId="2147483674"/>
            <pc:sldLayoutMk cId="2560469663" sldId="2147483687"/>
          </pc:sldLayoutMkLst>
        </pc:sldLayoutChg>
        <pc:sldLayoutChg chg="del">
          <pc:chgData name="Kyle Ruschman" userId="05519b44-3763-46c0-adae-5d19f8b346bf" providerId="ADAL" clId="{3C54BFCE-E413-471F-9DB2-4B84E9FF973E}" dt="2025-04-10T19:17:26.957" v="3026" actId="47"/>
          <pc:sldLayoutMkLst>
            <pc:docMk/>
            <pc:sldMasterMk cId="0" sldId="2147483674"/>
            <pc:sldLayoutMk cId="3536117023" sldId="214748368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a:defRPr sz="1200"/>
            </a:lvl1pPr>
          </a:lstStyle>
          <a:p>
            <a:endParaRPr lang="en-US" dirty="0"/>
          </a:p>
        </p:txBody>
      </p:sp>
      <p:sp>
        <p:nvSpPr>
          <p:cNvPr id="3" name="Date Placeholder 2"/>
          <p:cNvSpPr>
            <a:spLocks noGrp="1"/>
          </p:cNvSpPr>
          <p:nvPr>
            <p:ph type="dt" sz="quarter" idx="1"/>
          </p:nvPr>
        </p:nvSpPr>
        <p:spPr>
          <a:xfrm>
            <a:off x="3978133" y="0"/>
            <a:ext cx="3043343" cy="465455"/>
          </a:xfrm>
          <a:prstGeom prst="rect">
            <a:avLst/>
          </a:prstGeom>
        </p:spPr>
        <p:txBody>
          <a:bodyPr vert="horz" lIns="93315" tIns="46657" rIns="93315" bIns="46657" rtlCol="0"/>
          <a:lstStyle>
            <a:lvl1pPr algn="r">
              <a:defRPr sz="1200"/>
            </a:lvl1pPr>
          </a:lstStyle>
          <a:p>
            <a:fld id="{EDFCEE5A-169B-4AB7-BC5C-5A465DBBCEA5}" type="datetimeFigureOut">
              <a:rPr lang="en-US" smtClean="0"/>
              <a:pPr/>
              <a:t>4/18/2025</a:t>
            </a:fld>
            <a:endParaRPr lang="en-US" dirty="0"/>
          </a:p>
        </p:txBody>
      </p:sp>
      <p:sp>
        <p:nvSpPr>
          <p:cNvPr id="4" name="Footer Placeholder 3"/>
          <p:cNvSpPr>
            <a:spLocks noGrp="1"/>
          </p:cNvSpPr>
          <p:nvPr>
            <p:ph type="ftr" sz="quarter" idx="2"/>
          </p:nvPr>
        </p:nvSpPr>
        <p:spPr>
          <a:xfrm>
            <a:off x="0" y="8842030"/>
            <a:ext cx="3043343" cy="465455"/>
          </a:xfrm>
          <a:prstGeom prst="rect">
            <a:avLst/>
          </a:prstGeom>
        </p:spPr>
        <p:txBody>
          <a:bodyPr vert="horz" lIns="93315" tIns="46657" rIns="93315" bIns="4665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3" y="8842030"/>
            <a:ext cx="3043343" cy="465455"/>
          </a:xfrm>
          <a:prstGeom prst="rect">
            <a:avLst/>
          </a:prstGeom>
        </p:spPr>
        <p:txBody>
          <a:bodyPr vert="horz" lIns="93315" tIns="46657" rIns="93315" bIns="46657" rtlCol="0" anchor="b"/>
          <a:lstStyle>
            <a:lvl1pPr algn="r">
              <a:defRPr sz="1200"/>
            </a:lvl1pPr>
          </a:lstStyle>
          <a:p>
            <a:fld id="{F10CBBE4-9F39-4C80-B749-D3439B71DE67}" type="slidenum">
              <a:rPr lang="en-US" smtClean="0"/>
              <a:pPr/>
              <a:t>‹#›</a:t>
            </a:fld>
            <a:endParaRPr lang="en-US" dirty="0"/>
          </a:p>
        </p:txBody>
      </p:sp>
    </p:spTree>
    <p:extLst>
      <p:ext uri="{BB962C8B-B14F-4D97-AF65-F5344CB8AC3E}">
        <p14:creationId xmlns:p14="http://schemas.microsoft.com/office/powerpoint/2010/main" val="26629870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409575" y="698500"/>
            <a:ext cx="6203950" cy="3490913"/>
          </a:xfrm>
          <a:prstGeom prst="rect">
            <a:avLst/>
          </a:prstGeom>
        </p:spPr>
        <p:txBody>
          <a:bodyPr lIns="93315" tIns="46657" rIns="93315" bIns="46657"/>
          <a:lstStyle/>
          <a:p>
            <a:pPr lvl="0"/>
            <a:endParaRPr dirty="0"/>
          </a:p>
        </p:txBody>
      </p:sp>
      <p:sp>
        <p:nvSpPr>
          <p:cNvPr id="30" name="Shape 30"/>
          <p:cNvSpPr>
            <a:spLocks noGrp="1"/>
          </p:cNvSpPr>
          <p:nvPr>
            <p:ph type="body" sz="quarter" idx="1"/>
          </p:nvPr>
        </p:nvSpPr>
        <p:spPr>
          <a:xfrm>
            <a:off x="936415" y="4421824"/>
            <a:ext cx="5150273" cy="4189095"/>
          </a:xfrm>
          <a:prstGeom prst="rect">
            <a:avLst/>
          </a:prstGeom>
        </p:spPr>
        <p:txBody>
          <a:bodyPr lIns="93315" tIns="46657" rIns="93315" bIns="46657"/>
          <a:lstStyle/>
          <a:p>
            <a:pPr lvl="0"/>
            <a:endParaRPr/>
          </a:p>
        </p:txBody>
      </p:sp>
    </p:spTree>
    <p:extLst>
      <p:ext uri="{BB962C8B-B14F-4D97-AF65-F5344CB8AC3E}">
        <p14:creationId xmlns:p14="http://schemas.microsoft.com/office/powerpoint/2010/main" val="3285289302"/>
      </p:ext>
    </p:extLst>
  </p:cSld>
  <p:clrMap bg1="lt1" tx1="dk1" bg2="lt2" tx2="dk2" accent1="accent1" accent2="accent2" accent3="accent3" accent4="accent4" accent5="accent5" accent6="accent6" hlink="hlink" folHlink="folHlink"/>
  <p:hf hdr="0" ftr="0" dt="0"/>
  <p:notesStyle>
    <a:lvl1pPr defTabSz="456987">
      <a:lnSpc>
        <a:spcPct val="117999"/>
      </a:lnSpc>
      <a:defRPr sz="2100">
        <a:latin typeface="Helvetica Neue"/>
        <a:ea typeface="Helvetica Neue"/>
        <a:cs typeface="Helvetica Neue"/>
        <a:sym typeface="Helvetica Neue"/>
      </a:defRPr>
    </a:lvl1pPr>
    <a:lvl2pPr indent="228495" defTabSz="456987">
      <a:lnSpc>
        <a:spcPct val="117999"/>
      </a:lnSpc>
      <a:defRPr sz="2100">
        <a:latin typeface="Helvetica Neue"/>
        <a:ea typeface="Helvetica Neue"/>
        <a:cs typeface="Helvetica Neue"/>
        <a:sym typeface="Helvetica Neue"/>
      </a:defRPr>
    </a:lvl2pPr>
    <a:lvl3pPr indent="456987" defTabSz="456987">
      <a:lnSpc>
        <a:spcPct val="117999"/>
      </a:lnSpc>
      <a:defRPr sz="2100">
        <a:latin typeface="Helvetica Neue"/>
        <a:ea typeface="Helvetica Neue"/>
        <a:cs typeface="Helvetica Neue"/>
        <a:sym typeface="Helvetica Neue"/>
      </a:defRPr>
    </a:lvl3pPr>
    <a:lvl4pPr indent="685483" defTabSz="456987">
      <a:lnSpc>
        <a:spcPct val="117999"/>
      </a:lnSpc>
      <a:defRPr sz="2100">
        <a:latin typeface="Helvetica Neue"/>
        <a:ea typeface="Helvetica Neue"/>
        <a:cs typeface="Helvetica Neue"/>
        <a:sym typeface="Helvetica Neue"/>
      </a:defRPr>
    </a:lvl4pPr>
    <a:lvl5pPr indent="913978" defTabSz="456987">
      <a:lnSpc>
        <a:spcPct val="117999"/>
      </a:lnSpc>
      <a:defRPr sz="2100">
        <a:latin typeface="Helvetica Neue"/>
        <a:ea typeface="Helvetica Neue"/>
        <a:cs typeface="Helvetica Neue"/>
        <a:sym typeface="Helvetica Neue"/>
      </a:defRPr>
    </a:lvl5pPr>
    <a:lvl6pPr indent="1142475" defTabSz="456987">
      <a:lnSpc>
        <a:spcPct val="117999"/>
      </a:lnSpc>
      <a:defRPr sz="2100">
        <a:latin typeface="Helvetica Neue"/>
        <a:ea typeface="Helvetica Neue"/>
        <a:cs typeface="Helvetica Neue"/>
        <a:sym typeface="Helvetica Neue"/>
      </a:defRPr>
    </a:lvl6pPr>
    <a:lvl7pPr indent="1370965" defTabSz="456987">
      <a:lnSpc>
        <a:spcPct val="117999"/>
      </a:lnSpc>
      <a:defRPr sz="2100">
        <a:latin typeface="Helvetica Neue"/>
        <a:ea typeface="Helvetica Neue"/>
        <a:cs typeface="Helvetica Neue"/>
        <a:sym typeface="Helvetica Neue"/>
      </a:defRPr>
    </a:lvl7pPr>
    <a:lvl8pPr indent="1599463" defTabSz="456987">
      <a:lnSpc>
        <a:spcPct val="117999"/>
      </a:lnSpc>
      <a:defRPr sz="2100">
        <a:latin typeface="Helvetica Neue"/>
        <a:ea typeface="Helvetica Neue"/>
        <a:cs typeface="Helvetica Neue"/>
        <a:sym typeface="Helvetica Neue"/>
      </a:defRPr>
    </a:lvl8pPr>
    <a:lvl9pPr indent="1827957" defTabSz="456987">
      <a:lnSpc>
        <a:spcPct val="117999"/>
      </a:lnSpc>
      <a:defRPr sz="2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73462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06099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45953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63860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797511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324479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362170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553009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103278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900750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584641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365815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161198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45953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172793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1156018" y="5310293"/>
            <a:ext cx="15606237" cy="0"/>
          </a:xfrm>
          <a:prstGeom prst="line">
            <a:avLst/>
          </a:prstGeom>
          <a:noFill/>
          <a:ln w="76200">
            <a:solidFill>
              <a:schemeClr val="bg2"/>
            </a:solidFill>
            <a:round/>
            <a:headEnd/>
            <a:tailEnd/>
          </a:ln>
          <a:effectLst/>
        </p:spPr>
        <p:txBody>
          <a:bodyPr lIns="130046" tIns="65023" rIns="130046" bIns="65023"/>
          <a:lstStyle/>
          <a:p>
            <a:pPr algn="l" defTabSz="914400" rtl="0" fontAlgn="base">
              <a:spcBef>
                <a:spcPct val="0"/>
              </a:spcBef>
              <a:spcAft>
                <a:spcPct val="0"/>
              </a:spcAft>
              <a:defRPr/>
            </a:pPr>
            <a:endParaRPr lang="en-US" sz="1800" kern="1200" dirty="0">
              <a:solidFill>
                <a:srgbClr val="000000"/>
              </a:solidFill>
              <a:latin typeface="Arial" pitchFamily="34" charset="0"/>
            </a:endParaRPr>
          </a:p>
        </p:txBody>
      </p:sp>
      <p:sp>
        <p:nvSpPr>
          <p:cNvPr id="5123" name="Rectangle 3"/>
          <p:cNvSpPr>
            <a:spLocks noGrp="1" noChangeArrowheads="1"/>
          </p:cNvSpPr>
          <p:nvPr>
            <p:ph type="ctrTitle"/>
          </p:nvPr>
        </p:nvSpPr>
        <p:spPr>
          <a:xfrm>
            <a:off x="1156018" y="3142827"/>
            <a:ext cx="15606237" cy="2090702"/>
          </a:xfrm>
          <a:noFill/>
        </p:spPr>
        <p:txBody>
          <a:bodyPr/>
          <a:lstStyle>
            <a:lvl1pPr>
              <a:defRPr>
                <a:solidFill>
                  <a:schemeClr val="tx1"/>
                </a:solidFill>
              </a:defRPr>
            </a:lvl1pPr>
          </a:lstStyle>
          <a:p>
            <a:r>
              <a:rPr lang="en-US" dirty="0"/>
              <a:t>Click to edit Master title style</a:t>
            </a:r>
          </a:p>
        </p:txBody>
      </p:sp>
      <p:sp>
        <p:nvSpPr>
          <p:cNvPr id="5124" name="Rectangle 4"/>
          <p:cNvSpPr>
            <a:spLocks noGrp="1" noChangeArrowheads="1"/>
          </p:cNvSpPr>
          <p:nvPr>
            <p:ph type="subTitle" idx="1"/>
          </p:nvPr>
        </p:nvSpPr>
        <p:spPr>
          <a:xfrm>
            <a:off x="9826150" y="5527041"/>
            <a:ext cx="6791603" cy="2492587"/>
          </a:xfrm>
        </p:spPr>
        <p:txBody>
          <a:bodyPr/>
          <a:lstStyle>
            <a:lvl1pPr marL="0" indent="0">
              <a:defRPr/>
            </a:lvl1pPr>
          </a:lstStyle>
          <a:p>
            <a:r>
              <a:rPr lang="en-US" dirty="0"/>
              <a:t>Click to edit Master subtitle style</a:t>
            </a:r>
          </a:p>
        </p:txBody>
      </p:sp>
      <p:sp>
        <p:nvSpPr>
          <p:cNvPr id="6" name="Rectangle 7"/>
          <p:cNvSpPr>
            <a:spLocks noGrp="1" noChangeArrowheads="1"/>
          </p:cNvSpPr>
          <p:nvPr>
            <p:ph type="ftr" sz="quarter" idx="10"/>
          </p:nvPr>
        </p:nvSpPr>
        <p:spPr>
          <a:xfrm>
            <a:off x="9537145" y="9428480"/>
            <a:ext cx="7803118" cy="325120"/>
          </a:xfrm>
          <a:prstGeom prst="rect">
            <a:avLst/>
          </a:prstGeom>
        </p:spPr>
        <p:txBody>
          <a:bodyPr/>
          <a:lstStyle>
            <a:lvl1pPr algn="ctr">
              <a:defRPr sz="1100">
                <a:solidFill>
                  <a:schemeClr val="tx1">
                    <a:lumMod val="75000"/>
                    <a:lumOff val="25000"/>
                  </a:schemeClr>
                </a:solidFill>
                <a:latin typeface="Century Gothic" pitchFamily="34" charset="0"/>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Rectangle 9"/>
          <p:cNvSpPr>
            <a:spLocks noGrp="1" noChangeArrowheads="1"/>
          </p:cNvSpPr>
          <p:nvPr>
            <p:ph type="ftr" sz="quarter" idx="10"/>
          </p:nvPr>
        </p:nvSpPr>
        <p:spPr>
          <a:xfrm>
            <a:off x="6861596"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
        <p:nvSpPr>
          <p:cNvPr id="5" name="Rectangle 4"/>
          <p:cNvSpPr/>
          <p:nvPr userDrawn="1"/>
        </p:nvSpPr>
        <p:spPr>
          <a:xfrm>
            <a:off x="7349291" y="9296400"/>
            <a:ext cx="6909011"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12486C"/>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69762" y="7644903"/>
            <a:ext cx="14739224" cy="1937173"/>
          </a:xfrm>
        </p:spPr>
        <p:txBody>
          <a:bodyPr anchor="t"/>
          <a:lstStyle>
            <a:lvl1pPr algn="l">
              <a:defRPr sz="5700" b="1" cap="all"/>
            </a:lvl1pPr>
          </a:lstStyle>
          <a:p>
            <a:r>
              <a:rPr lang="en-US" dirty="0"/>
              <a:t>Click to edit Master title style</a:t>
            </a:r>
          </a:p>
        </p:txBody>
      </p:sp>
      <p:sp>
        <p:nvSpPr>
          <p:cNvPr id="3" name="Text Placeholder 2"/>
          <p:cNvSpPr>
            <a:spLocks noGrp="1"/>
          </p:cNvSpPr>
          <p:nvPr>
            <p:ph type="body" idx="1"/>
          </p:nvPr>
        </p:nvSpPr>
        <p:spPr>
          <a:xfrm>
            <a:off x="1369762" y="4133994"/>
            <a:ext cx="14739224" cy="2133599"/>
          </a:xfrm>
        </p:spPr>
        <p:txBody>
          <a:bodyPr anchor="b"/>
          <a:lstStyle>
            <a:lvl1pPr marL="0" indent="0">
              <a:buNone/>
              <a:defRPr sz="2800"/>
            </a:lvl1pPr>
            <a:lvl2pPr marL="650230" indent="0">
              <a:buNone/>
              <a:defRPr sz="2600"/>
            </a:lvl2pPr>
            <a:lvl3pPr marL="1300460" indent="0">
              <a:buNone/>
              <a:defRPr sz="2300"/>
            </a:lvl3pPr>
            <a:lvl4pPr marL="1950690" indent="0">
              <a:buNone/>
              <a:defRPr sz="2000"/>
            </a:lvl4pPr>
            <a:lvl5pPr marL="2600919" indent="0">
              <a:buNone/>
              <a:defRPr sz="2000"/>
            </a:lvl5pPr>
            <a:lvl6pPr marL="3251149" indent="0">
              <a:buNone/>
              <a:defRPr sz="2000"/>
            </a:lvl6pPr>
            <a:lvl7pPr marL="3901379" indent="0">
              <a:buNone/>
              <a:defRPr sz="2000"/>
            </a:lvl7pPr>
            <a:lvl8pPr marL="4551609" indent="0">
              <a:buNone/>
              <a:defRPr sz="2000"/>
            </a:lvl8pPr>
            <a:lvl9pPr marL="5201839" indent="0">
              <a:buNone/>
              <a:defRPr sz="2000"/>
            </a:lvl9pPr>
          </a:lstStyle>
          <a:p>
            <a:pPr lvl="0"/>
            <a:r>
              <a:rPr lang="en-US" dirty="0"/>
              <a:t>Click to edit Master text styles</a:t>
            </a:r>
          </a:p>
        </p:txBody>
      </p:sp>
      <p:sp>
        <p:nvSpPr>
          <p:cNvPr id="4"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67014" y="2275841"/>
            <a:ext cx="7658617" cy="6719147"/>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814634" y="2275841"/>
            <a:ext cx="7658617" cy="6719147"/>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67013" y="390596"/>
            <a:ext cx="15606237"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67014" y="2183272"/>
            <a:ext cx="7661627"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a:t>Click to edit Master text styles</a:t>
            </a:r>
          </a:p>
        </p:txBody>
      </p:sp>
      <p:sp>
        <p:nvSpPr>
          <p:cNvPr id="4" name="Content Placeholder 3"/>
          <p:cNvSpPr>
            <a:spLocks noGrp="1"/>
          </p:cNvSpPr>
          <p:nvPr>
            <p:ph sz="half" idx="2"/>
          </p:nvPr>
        </p:nvSpPr>
        <p:spPr>
          <a:xfrm>
            <a:off x="867014" y="3093155"/>
            <a:ext cx="7661627"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808614" y="2183272"/>
            <a:ext cx="7664637"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a:t>Click to edit Master text styles</a:t>
            </a:r>
          </a:p>
        </p:txBody>
      </p:sp>
      <p:sp>
        <p:nvSpPr>
          <p:cNvPr id="6" name="Content Placeholder 5"/>
          <p:cNvSpPr>
            <a:spLocks noGrp="1"/>
          </p:cNvSpPr>
          <p:nvPr>
            <p:ph sz="quarter" idx="4"/>
          </p:nvPr>
        </p:nvSpPr>
        <p:spPr>
          <a:xfrm>
            <a:off x="8808614" y="3093155"/>
            <a:ext cx="7664637"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7014" y="388339"/>
            <a:ext cx="5704828" cy="1652693"/>
          </a:xfrm>
        </p:spPr>
        <p:txBody>
          <a:bodyPr/>
          <a:lstStyle>
            <a:lvl1pPr algn="l">
              <a:defRPr sz="2800" b="1"/>
            </a:lvl1pPr>
          </a:lstStyle>
          <a:p>
            <a:r>
              <a:rPr lang="en-US"/>
              <a:t>Click to edit Master title style</a:t>
            </a:r>
          </a:p>
        </p:txBody>
      </p:sp>
      <p:sp>
        <p:nvSpPr>
          <p:cNvPr id="3" name="Content Placeholder 2"/>
          <p:cNvSpPr>
            <a:spLocks noGrp="1"/>
          </p:cNvSpPr>
          <p:nvPr>
            <p:ph idx="1"/>
          </p:nvPr>
        </p:nvSpPr>
        <p:spPr>
          <a:xfrm>
            <a:off x="6779562" y="388340"/>
            <a:ext cx="9693688"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67014" y="2041032"/>
            <a:ext cx="5704828" cy="6671734"/>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a:t>Click to edit Master text styles</a:t>
            </a:r>
          </a:p>
        </p:txBody>
      </p:sp>
      <p:sp>
        <p:nvSpPr>
          <p:cNvPr id="5"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98813" y="6827521"/>
            <a:ext cx="10404158" cy="806027"/>
          </a:xfrm>
        </p:spPr>
        <p:txBody>
          <a:bodyPr/>
          <a:lstStyle>
            <a:lvl1pPr algn="l">
              <a:defRPr sz="2800" b="1"/>
            </a:lvl1pPr>
          </a:lstStyle>
          <a:p>
            <a:r>
              <a:rPr lang="en-US"/>
              <a:t>Click to edit Master title style</a:t>
            </a:r>
          </a:p>
        </p:txBody>
      </p:sp>
      <p:sp>
        <p:nvSpPr>
          <p:cNvPr id="3" name="Picture Placeholder 2"/>
          <p:cNvSpPr>
            <a:spLocks noGrp="1"/>
          </p:cNvSpPr>
          <p:nvPr>
            <p:ph type="pic" idx="1"/>
          </p:nvPr>
        </p:nvSpPr>
        <p:spPr>
          <a:xfrm>
            <a:off x="3398813" y="871502"/>
            <a:ext cx="10404158" cy="5852160"/>
          </a:xfrm>
        </p:spPr>
        <p:txBody>
          <a:bodyPr/>
          <a:lstStyle>
            <a:lvl1pPr marL="0" indent="0">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pPr lvl="0"/>
            <a:endParaRPr lang="en-US" noProof="0" dirty="0"/>
          </a:p>
        </p:txBody>
      </p:sp>
      <p:sp>
        <p:nvSpPr>
          <p:cNvPr id="4" name="Text Placeholder 3"/>
          <p:cNvSpPr>
            <a:spLocks noGrp="1"/>
          </p:cNvSpPr>
          <p:nvPr>
            <p:ph type="body" sz="half" idx="2"/>
          </p:nvPr>
        </p:nvSpPr>
        <p:spPr>
          <a:xfrm>
            <a:off x="3398813" y="7633548"/>
            <a:ext cx="10404158" cy="1144693"/>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a:t>Click to edit Master text styles</a:t>
            </a:r>
          </a:p>
        </p:txBody>
      </p:sp>
      <p:sp>
        <p:nvSpPr>
          <p:cNvPr id="5"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571691" y="650241"/>
            <a:ext cx="3901559" cy="834474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67014" y="650241"/>
            <a:ext cx="11415673" cy="834474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ftr" sz="quarter" idx="10"/>
          </p:nvPr>
        </p:nvSpPr>
        <p:spPr>
          <a:xfrm>
            <a:off x="4768573" y="9428480"/>
            <a:ext cx="7803118" cy="325120"/>
          </a:xfrm>
          <a:prstGeom prst="rect">
            <a:avLst/>
          </a:prstGeom>
          <a:ln/>
        </p:spPr>
        <p:txBody>
          <a:bodyPr/>
          <a:lstStyle>
            <a:lvl1pPr>
              <a:defRPr/>
            </a:lvl1pPr>
          </a:lstStyle>
          <a:p>
            <a:pPr>
              <a:defRPr/>
            </a:pPr>
            <a:endParaRPr lang="en-US" dirty="0">
              <a:solidFill>
                <a:srgbClr val="000000">
                  <a:lumMod val="75000"/>
                  <a:lumOff val="25000"/>
                </a:srgb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693402" y="1638301"/>
            <a:ext cx="13953494" cy="3302000"/>
          </a:xfrm>
          <a:prstGeom prst="rect">
            <a:avLst/>
          </a:prstGeom>
        </p:spPr>
        <p:txBody>
          <a:bodyPr anchor="b"/>
          <a:lstStyle/>
          <a:p>
            <a:pPr lvl="0">
              <a:defRPr sz="1800"/>
            </a:pPr>
            <a:r>
              <a:rPr sz="8000" dirty="0"/>
              <a:t>Title Text</a:t>
            </a:r>
          </a:p>
        </p:txBody>
      </p:sp>
      <p:sp>
        <p:nvSpPr>
          <p:cNvPr id="6" name="Shape 6"/>
          <p:cNvSpPr>
            <a:spLocks noGrp="1"/>
          </p:cNvSpPr>
          <p:nvPr>
            <p:ph type="body" idx="1"/>
          </p:nvPr>
        </p:nvSpPr>
        <p:spPr>
          <a:xfrm>
            <a:off x="1693402" y="5029200"/>
            <a:ext cx="13953494" cy="1130300"/>
          </a:xfrm>
          <a:prstGeom prst="rect">
            <a:avLst/>
          </a:prstGeom>
        </p:spPr>
        <p:txBody>
          <a:bodyPr anchor="t"/>
          <a:lstStyle>
            <a:lvl1pPr marL="0" indent="0" algn="ctr">
              <a:spcBef>
                <a:spcPts val="0"/>
              </a:spcBef>
              <a:buSzTx/>
              <a:buNone/>
              <a:defRPr sz="3100"/>
            </a:lvl1pPr>
            <a:lvl2pPr marL="0" indent="228495" algn="ctr">
              <a:spcBef>
                <a:spcPts val="0"/>
              </a:spcBef>
              <a:buSzTx/>
              <a:buNone/>
              <a:defRPr sz="3100"/>
            </a:lvl2pPr>
            <a:lvl3pPr marL="0" indent="456987" algn="ctr">
              <a:spcBef>
                <a:spcPts val="0"/>
              </a:spcBef>
              <a:buSzTx/>
              <a:buNone/>
              <a:defRPr sz="3100"/>
            </a:lvl3pPr>
            <a:lvl4pPr marL="0" indent="685483" algn="ctr">
              <a:spcBef>
                <a:spcPts val="0"/>
              </a:spcBef>
              <a:buSzTx/>
              <a:buNone/>
              <a:defRPr sz="3100"/>
            </a:lvl4pPr>
            <a:lvl5pPr marL="0" indent="913978" algn="ctr">
              <a:spcBef>
                <a:spcPts val="0"/>
              </a:spcBef>
              <a:buSzTx/>
              <a:buNone/>
              <a:defRPr sz="3100"/>
            </a:lvl5pPr>
          </a:lstStyle>
          <a:p>
            <a:pPr lvl="0">
              <a:defRPr sz="1800"/>
            </a:pPr>
            <a:r>
              <a:rPr sz="3100" dirty="0"/>
              <a:t>Body Level One</a:t>
            </a:r>
          </a:p>
          <a:p>
            <a:pPr lvl="1">
              <a:defRPr sz="1800"/>
            </a:pPr>
            <a:r>
              <a:rPr sz="3100" dirty="0"/>
              <a:t>Body Level Two</a:t>
            </a:r>
          </a:p>
          <a:p>
            <a:pPr lvl="2">
              <a:defRPr sz="1800"/>
            </a:pPr>
            <a:r>
              <a:rPr sz="3100" dirty="0"/>
              <a:t>Body Level Three</a:t>
            </a:r>
          </a:p>
          <a:p>
            <a:pPr lvl="3">
              <a:defRPr sz="1800"/>
            </a:pPr>
            <a:r>
              <a:rPr sz="3100" dirty="0"/>
              <a:t>Body Level Four</a:t>
            </a:r>
          </a:p>
          <a:p>
            <a:pPr lvl="4">
              <a:defRPr sz="1800"/>
            </a:pPr>
            <a:r>
              <a:rPr sz="3100" dirty="0"/>
              <a:t>Body Level Five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BA741-E175-4ECA-BC8F-F551903BAD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BB517E-38CB-4A83-17FC-9BE06A327C01}"/>
              </a:ext>
            </a:extLst>
          </p:cNvPr>
          <p:cNvSpPr>
            <a:spLocks noGrp="1"/>
          </p:cNvSpPr>
          <p:nvPr>
            <p:ph type="dt" sz="half" idx="10"/>
          </p:nvPr>
        </p:nvSpPr>
        <p:spPr/>
        <p:txBody>
          <a:bodyPr/>
          <a:lstStyle/>
          <a:p>
            <a:fld id="{1D8BD707-D9CF-40AE-B4C6-C98DA3205C09}" type="datetimeFigureOut">
              <a:rPr lang="en-US" smtClean="0"/>
              <a:t>4/18/2025</a:t>
            </a:fld>
            <a:endParaRPr lang="en-US"/>
          </a:p>
        </p:txBody>
      </p:sp>
      <p:sp>
        <p:nvSpPr>
          <p:cNvPr id="4" name="Footer Placeholder 3">
            <a:extLst>
              <a:ext uri="{FF2B5EF4-FFF2-40B4-BE49-F238E27FC236}">
                <a16:creationId xmlns:a16="http://schemas.microsoft.com/office/drawing/2014/main" id="{C65ED656-59D1-93D0-62E4-22C67E412B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E15D1-2E61-C344-1D76-9505F9EED8D7}"/>
              </a:ext>
            </a:extLst>
          </p:cNvPr>
          <p:cNvSpPr>
            <a:spLocks noGrp="1"/>
          </p:cNvSpPr>
          <p:nvPr>
            <p:ph type="sldNum" sz="quarter" idx="12"/>
          </p:nvPr>
        </p:nvSpPr>
        <p:spPr/>
        <p:txBody>
          <a:bodyPr/>
          <a:lstStyle/>
          <a:p>
            <a:pPr marL="72249">
              <a:spcBef>
                <a:spcPts val="28"/>
              </a:spcBef>
            </a:pPr>
            <a:fld id="{81D60167-4931-47E6-BA6A-407CBD079E47}" type="slidenum">
              <a:rPr lang="en-US" spc="-9" smtClean="0"/>
              <a:pPr marL="72249">
                <a:spcBef>
                  <a:spcPts val="28"/>
                </a:spcBef>
              </a:pPr>
              <a:t>‹#›</a:t>
            </a:fld>
            <a:endParaRPr lang="en-US" spc="-9" dirty="0"/>
          </a:p>
        </p:txBody>
      </p:sp>
    </p:spTree>
    <p:extLst>
      <p:ext uri="{BB962C8B-B14F-4D97-AF65-F5344CB8AC3E}">
        <p14:creationId xmlns:p14="http://schemas.microsoft.com/office/powerpoint/2010/main" val="3423868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F881D7-7433-3A09-A091-6F85F53DE4C8}"/>
              </a:ext>
            </a:extLst>
          </p:cNvPr>
          <p:cNvSpPr>
            <a:spLocks noGrp="1"/>
          </p:cNvSpPr>
          <p:nvPr>
            <p:ph type="dt" sz="half" idx="10"/>
          </p:nvPr>
        </p:nvSpPr>
        <p:spPr/>
        <p:txBody>
          <a:bodyPr/>
          <a:lstStyle/>
          <a:p>
            <a:fld id="{1D8BD707-D9CF-40AE-B4C6-C98DA3205C09}" type="datetimeFigureOut">
              <a:rPr lang="en-US" smtClean="0"/>
              <a:t>4/18/2025</a:t>
            </a:fld>
            <a:endParaRPr lang="en-US"/>
          </a:p>
        </p:txBody>
      </p:sp>
      <p:sp>
        <p:nvSpPr>
          <p:cNvPr id="3" name="Footer Placeholder 2">
            <a:extLst>
              <a:ext uri="{FF2B5EF4-FFF2-40B4-BE49-F238E27FC236}">
                <a16:creationId xmlns:a16="http://schemas.microsoft.com/office/drawing/2014/main" id="{92B44790-5778-9ACF-5828-F410EFC1D6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A1B920-69CC-DF96-533D-BF8024F14D41}"/>
              </a:ext>
            </a:extLst>
          </p:cNvPr>
          <p:cNvSpPr>
            <a:spLocks noGrp="1"/>
          </p:cNvSpPr>
          <p:nvPr>
            <p:ph type="sldNum" sz="quarter" idx="12"/>
          </p:nvPr>
        </p:nvSpPr>
        <p:spPr/>
        <p:txBody>
          <a:bodyPr/>
          <a:lstStyle/>
          <a:p>
            <a:pPr marL="72249">
              <a:spcBef>
                <a:spcPts val="28"/>
              </a:spcBef>
            </a:pPr>
            <a:fld id="{81D60167-4931-47E6-BA6A-407CBD079E47}" type="slidenum">
              <a:rPr lang="en-US" spc="-9" smtClean="0"/>
              <a:pPr marL="72249">
                <a:spcBef>
                  <a:spcPts val="28"/>
                </a:spcBef>
              </a:pPr>
              <a:t>‹#›</a:t>
            </a:fld>
            <a:endParaRPr lang="en-US" spc="-9" dirty="0"/>
          </a:p>
        </p:txBody>
      </p:sp>
    </p:spTree>
    <p:extLst>
      <p:ext uri="{BB962C8B-B14F-4D97-AF65-F5344CB8AC3E}">
        <p14:creationId xmlns:p14="http://schemas.microsoft.com/office/powerpoint/2010/main" val="1519645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867013" y="0"/>
            <a:ext cx="15606237" cy="1365956"/>
          </a:xfrm>
          <a:prstGeom prst="rect">
            <a:avLst/>
          </a:prstGeom>
          <a:noFill/>
          <a:ln w="9525">
            <a:noFill/>
            <a:miter lim="800000"/>
            <a:headEnd/>
            <a:tailEnd/>
          </a:ln>
        </p:spPr>
        <p:txBody>
          <a:bodyPr vert="horz" wrap="square" lIns="65023" tIns="65023" rIns="65023" bIns="65023" numCol="1" anchor="b" anchorCtr="0" compatLnSpc="1">
            <a:prstTxWarp prst="textNoShape">
              <a:avLst/>
            </a:prstTxWarp>
          </a:bodyPr>
          <a:lstStyle/>
          <a:p>
            <a:pPr lvl="0"/>
            <a:r>
              <a:rPr lang="en-US"/>
              <a:t>Click to edit Master title style</a:t>
            </a:r>
          </a:p>
        </p:txBody>
      </p:sp>
      <p:sp>
        <p:nvSpPr>
          <p:cNvPr id="1027" name="Rectangle 5"/>
          <p:cNvSpPr>
            <a:spLocks noGrp="1" noChangeArrowheads="1"/>
          </p:cNvSpPr>
          <p:nvPr>
            <p:ph type="body" idx="1"/>
          </p:nvPr>
        </p:nvSpPr>
        <p:spPr bwMode="auto">
          <a:xfrm>
            <a:off x="809815" y="2275841"/>
            <a:ext cx="15606237" cy="6719147"/>
          </a:xfrm>
          <a:prstGeom prst="rect">
            <a:avLst/>
          </a:prstGeom>
          <a:noFill/>
          <a:ln w="9525">
            <a:noFill/>
            <a:miter lim="800000"/>
            <a:headEnd/>
            <a:tailEnd/>
          </a:ln>
        </p:spPr>
        <p:txBody>
          <a:bodyPr vert="horz" wrap="square" lIns="130046" tIns="65023" rIns="130046" bIns="6502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p:cNvSpPr txBox="1"/>
          <p:nvPr userDrawn="1"/>
        </p:nvSpPr>
        <p:spPr>
          <a:xfrm>
            <a:off x="-7973136" y="11643497"/>
            <a:ext cx="184730" cy="646331"/>
          </a:xfrm>
          <a:prstGeom prst="rect">
            <a:avLst/>
          </a:prstGeom>
          <a:noFill/>
        </p:spPr>
        <p:txBody>
          <a:bodyPr wrap="none" rtlCol="0">
            <a:spAutoFit/>
          </a:bodyPr>
          <a:lstStyle/>
          <a:p>
            <a:endParaRPr lang="en-US" sz="3600"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2" r:id="rId6"/>
    <p:sldLayoutId id="2147483683" r:id="rId7"/>
    <p:sldLayoutId id="2147483684" r:id="rId8"/>
    <p:sldLayoutId id="2147483685" r:id="rId9"/>
    <p:sldLayoutId id="2147483686" r:id="rId10"/>
    <p:sldLayoutId id="2147483689" r:id="rId11"/>
    <p:sldLayoutId id="214748369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lnSpc>
          <a:spcPct val="90000"/>
        </a:lnSpc>
        <a:spcBef>
          <a:spcPct val="0"/>
        </a:spcBef>
        <a:spcAft>
          <a:spcPct val="0"/>
        </a:spcAft>
        <a:defRPr sz="4000" b="1">
          <a:solidFill>
            <a:srgbClr val="404040"/>
          </a:solidFill>
          <a:latin typeface="Century Gothic" pitchFamily="34" charset="0"/>
          <a:ea typeface="+mj-ea"/>
          <a:cs typeface="+mj-cs"/>
        </a:defRPr>
      </a:lvl1pPr>
      <a:lvl2pPr algn="l" rtl="0" eaLnBrk="0" fontAlgn="base" hangingPunct="0">
        <a:lnSpc>
          <a:spcPct val="90000"/>
        </a:lnSpc>
        <a:spcBef>
          <a:spcPct val="0"/>
        </a:spcBef>
        <a:spcAft>
          <a:spcPct val="0"/>
        </a:spcAft>
        <a:defRPr sz="4000" b="1">
          <a:solidFill>
            <a:srgbClr val="404040"/>
          </a:solidFill>
          <a:latin typeface="Century Gothic" pitchFamily="34" charset="0"/>
          <a:cs typeface="Arial" pitchFamily="34" charset="0"/>
        </a:defRPr>
      </a:lvl2pPr>
      <a:lvl3pPr algn="l" rtl="0" eaLnBrk="0" fontAlgn="base" hangingPunct="0">
        <a:lnSpc>
          <a:spcPct val="90000"/>
        </a:lnSpc>
        <a:spcBef>
          <a:spcPct val="0"/>
        </a:spcBef>
        <a:spcAft>
          <a:spcPct val="0"/>
        </a:spcAft>
        <a:defRPr sz="4000" b="1">
          <a:solidFill>
            <a:srgbClr val="404040"/>
          </a:solidFill>
          <a:latin typeface="Century Gothic" pitchFamily="34" charset="0"/>
          <a:cs typeface="Arial" pitchFamily="34" charset="0"/>
        </a:defRPr>
      </a:lvl3pPr>
      <a:lvl4pPr algn="l" rtl="0" eaLnBrk="0" fontAlgn="base" hangingPunct="0">
        <a:lnSpc>
          <a:spcPct val="90000"/>
        </a:lnSpc>
        <a:spcBef>
          <a:spcPct val="0"/>
        </a:spcBef>
        <a:spcAft>
          <a:spcPct val="0"/>
        </a:spcAft>
        <a:defRPr sz="4000" b="1">
          <a:solidFill>
            <a:srgbClr val="404040"/>
          </a:solidFill>
          <a:latin typeface="Century Gothic" pitchFamily="34" charset="0"/>
          <a:cs typeface="Arial" pitchFamily="34" charset="0"/>
        </a:defRPr>
      </a:lvl4pPr>
      <a:lvl5pPr algn="l" rtl="0" eaLnBrk="0" fontAlgn="base" hangingPunct="0">
        <a:lnSpc>
          <a:spcPct val="90000"/>
        </a:lnSpc>
        <a:spcBef>
          <a:spcPct val="0"/>
        </a:spcBef>
        <a:spcAft>
          <a:spcPct val="0"/>
        </a:spcAft>
        <a:defRPr sz="4000" b="1">
          <a:solidFill>
            <a:srgbClr val="404040"/>
          </a:solidFill>
          <a:latin typeface="Century Gothic" pitchFamily="34" charset="0"/>
          <a:cs typeface="Arial" pitchFamily="34" charset="0"/>
        </a:defRPr>
      </a:lvl5pPr>
      <a:lvl6pPr marL="650230" algn="l" rtl="0" fontAlgn="base">
        <a:lnSpc>
          <a:spcPct val="90000"/>
        </a:lnSpc>
        <a:spcBef>
          <a:spcPct val="0"/>
        </a:spcBef>
        <a:spcAft>
          <a:spcPct val="0"/>
        </a:spcAft>
        <a:defRPr sz="4600" b="1">
          <a:solidFill>
            <a:schemeClr val="bg1"/>
          </a:solidFill>
          <a:latin typeface="Kabel Bk BT" pitchFamily="34" charset="0"/>
          <a:cs typeface="Arial" pitchFamily="34" charset="0"/>
        </a:defRPr>
      </a:lvl6pPr>
      <a:lvl7pPr marL="1300460" algn="l" rtl="0" fontAlgn="base">
        <a:lnSpc>
          <a:spcPct val="90000"/>
        </a:lnSpc>
        <a:spcBef>
          <a:spcPct val="0"/>
        </a:spcBef>
        <a:spcAft>
          <a:spcPct val="0"/>
        </a:spcAft>
        <a:defRPr sz="4600" b="1">
          <a:solidFill>
            <a:schemeClr val="bg1"/>
          </a:solidFill>
          <a:latin typeface="Kabel Bk BT" pitchFamily="34" charset="0"/>
          <a:cs typeface="Arial" pitchFamily="34" charset="0"/>
        </a:defRPr>
      </a:lvl7pPr>
      <a:lvl8pPr marL="1950690" algn="l" rtl="0" fontAlgn="base">
        <a:lnSpc>
          <a:spcPct val="90000"/>
        </a:lnSpc>
        <a:spcBef>
          <a:spcPct val="0"/>
        </a:spcBef>
        <a:spcAft>
          <a:spcPct val="0"/>
        </a:spcAft>
        <a:defRPr sz="4600" b="1">
          <a:solidFill>
            <a:schemeClr val="bg1"/>
          </a:solidFill>
          <a:latin typeface="Kabel Bk BT" pitchFamily="34" charset="0"/>
          <a:cs typeface="Arial" pitchFamily="34" charset="0"/>
        </a:defRPr>
      </a:lvl8pPr>
      <a:lvl9pPr marL="2600919" algn="l" rtl="0" fontAlgn="base">
        <a:lnSpc>
          <a:spcPct val="90000"/>
        </a:lnSpc>
        <a:spcBef>
          <a:spcPct val="0"/>
        </a:spcBef>
        <a:spcAft>
          <a:spcPct val="0"/>
        </a:spcAft>
        <a:defRPr sz="4600" b="1">
          <a:solidFill>
            <a:schemeClr val="bg1"/>
          </a:solidFill>
          <a:latin typeface="Kabel Bk BT" pitchFamily="34" charset="0"/>
          <a:cs typeface="Arial" pitchFamily="34" charset="0"/>
        </a:defRPr>
      </a:lvl9pPr>
    </p:titleStyle>
    <p:bodyStyle>
      <a:lvl1pPr marL="4515" indent="-4515" algn="l" rtl="0" eaLnBrk="0" fontAlgn="base" hangingPunct="0">
        <a:lnSpc>
          <a:spcPct val="95000"/>
        </a:lnSpc>
        <a:spcBef>
          <a:spcPct val="10000"/>
        </a:spcBef>
        <a:spcAft>
          <a:spcPct val="0"/>
        </a:spcAft>
        <a:defRPr sz="4000" b="1">
          <a:solidFill>
            <a:srgbClr val="404040"/>
          </a:solidFill>
          <a:latin typeface="Century Gothic" pitchFamily="34" charset="0"/>
          <a:ea typeface="+mn-ea"/>
          <a:cs typeface="+mn-cs"/>
        </a:defRPr>
      </a:lvl1pPr>
      <a:lvl2pPr marL="485415" indent="164816" algn="l" rtl="0" eaLnBrk="0" fontAlgn="base" hangingPunct="0">
        <a:lnSpc>
          <a:spcPct val="95000"/>
        </a:lnSpc>
        <a:spcBef>
          <a:spcPct val="10000"/>
        </a:spcBef>
        <a:spcAft>
          <a:spcPct val="0"/>
        </a:spcAft>
        <a:defRPr sz="3400">
          <a:solidFill>
            <a:srgbClr val="404040"/>
          </a:solidFill>
          <a:latin typeface="Century Gothic" pitchFamily="34" charset="0"/>
          <a:cs typeface="+mn-cs"/>
        </a:defRPr>
      </a:lvl2pPr>
      <a:lvl3pPr marL="1291429" indent="-325115" algn="l" rtl="0" eaLnBrk="0" fontAlgn="base" hangingPunct="0">
        <a:lnSpc>
          <a:spcPct val="95000"/>
        </a:lnSpc>
        <a:spcBef>
          <a:spcPct val="10000"/>
        </a:spcBef>
        <a:spcAft>
          <a:spcPct val="0"/>
        </a:spcAft>
        <a:buChar char="•"/>
        <a:defRPr sz="2800">
          <a:solidFill>
            <a:srgbClr val="404040"/>
          </a:solidFill>
          <a:latin typeface="Century Gothic" pitchFamily="34" charset="0"/>
          <a:cs typeface="+mn-cs"/>
        </a:defRPr>
      </a:lvl3pPr>
      <a:lvl4pPr marL="1779101" indent="-325115" algn="l" rtl="0" eaLnBrk="0" fontAlgn="base" hangingPunct="0">
        <a:lnSpc>
          <a:spcPct val="95000"/>
        </a:lnSpc>
        <a:spcBef>
          <a:spcPct val="10000"/>
        </a:spcBef>
        <a:spcAft>
          <a:spcPct val="0"/>
        </a:spcAft>
        <a:buChar char="–"/>
        <a:defRPr>
          <a:solidFill>
            <a:srgbClr val="404040"/>
          </a:solidFill>
          <a:latin typeface="Century Gothic" pitchFamily="34" charset="0"/>
          <a:cs typeface="+mn-cs"/>
        </a:defRPr>
      </a:lvl4pPr>
      <a:lvl5pPr marL="2266773" indent="-325115" algn="l" rtl="0" eaLnBrk="0" fontAlgn="base" hangingPunct="0">
        <a:lnSpc>
          <a:spcPct val="95000"/>
        </a:lnSpc>
        <a:spcBef>
          <a:spcPct val="10000"/>
        </a:spcBef>
        <a:spcAft>
          <a:spcPct val="0"/>
        </a:spcAft>
        <a:buChar char="»"/>
        <a:defRPr>
          <a:solidFill>
            <a:srgbClr val="404040"/>
          </a:solidFill>
          <a:latin typeface="Century Gothic" pitchFamily="34" charset="0"/>
          <a:cs typeface="+mn-cs"/>
        </a:defRPr>
      </a:lvl5pPr>
      <a:lvl6pPr marL="2917003" indent="-325115" algn="l" rtl="0" fontAlgn="base">
        <a:lnSpc>
          <a:spcPct val="95000"/>
        </a:lnSpc>
        <a:spcBef>
          <a:spcPct val="10000"/>
        </a:spcBef>
        <a:spcAft>
          <a:spcPct val="0"/>
        </a:spcAft>
        <a:buChar char="»"/>
        <a:defRPr>
          <a:solidFill>
            <a:schemeClr val="tx1"/>
          </a:solidFill>
          <a:latin typeface="+mn-lt"/>
          <a:cs typeface="+mn-cs"/>
        </a:defRPr>
      </a:lvl6pPr>
      <a:lvl7pPr marL="3567233" indent="-325115" algn="l" rtl="0" fontAlgn="base">
        <a:lnSpc>
          <a:spcPct val="95000"/>
        </a:lnSpc>
        <a:spcBef>
          <a:spcPct val="10000"/>
        </a:spcBef>
        <a:spcAft>
          <a:spcPct val="0"/>
        </a:spcAft>
        <a:buChar char="»"/>
        <a:defRPr>
          <a:solidFill>
            <a:schemeClr val="tx1"/>
          </a:solidFill>
          <a:latin typeface="+mn-lt"/>
          <a:cs typeface="+mn-cs"/>
        </a:defRPr>
      </a:lvl7pPr>
      <a:lvl8pPr marL="4217463" indent="-325115" algn="l" rtl="0" fontAlgn="base">
        <a:lnSpc>
          <a:spcPct val="95000"/>
        </a:lnSpc>
        <a:spcBef>
          <a:spcPct val="10000"/>
        </a:spcBef>
        <a:spcAft>
          <a:spcPct val="0"/>
        </a:spcAft>
        <a:buChar char="»"/>
        <a:defRPr>
          <a:solidFill>
            <a:schemeClr val="tx1"/>
          </a:solidFill>
          <a:latin typeface="+mn-lt"/>
          <a:cs typeface="+mn-cs"/>
        </a:defRPr>
      </a:lvl8pPr>
      <a:lvl9pPr marL="4867693" indent="-325115" algn="l" rtl="0" fontAlgn="base">
        <a:lnSpc>
          <a:spcPct val="95000"/>
        </a:lnSpc>
        <a:spcBef>
          <a:spcPct val="10000"/>
        </a:spcBef>
        <a:spcAft>
          <a:spcPct val="0"/>
        </a:spcAft>
        <a:buChar char="»"/>
        <a:defRPr>
          <a:solidFill>
            <a:schemeClr val="tx1"/>
          </a:solidFill>
          <a:latin typeface="+mn-lt"/>
          <a:cs typeface="+mn-cs"/>
        </a:defRPr>
      </a:lvl9pPr>
    </p:bodyStyle>
    <p:otherStyle>
      <a:defPPr>
        <a:defRPr lang="en-US"/>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21" Type="http://schemas.openxmlformats.org/officeDocument/2006/relationships/image" Target="../media/image36.png"/><Relationship Id="rId34" Type="http://schemas.openxmlformats.org/officeDocument/2006/relationships/image" Target="../media/image49.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33" Type="http://schemas.openxmlformats.org/officeDocument/2006/relationships/image" Target="../media/image48.png"/><Relationship Id="rId2" Type="http://schemas.openxmlformats.org/officeDocument/2006/relationships/notesSlide" Target="../notesSlides/notesSlide6.xml"/><Relationship Id="rId16" Type="http://schemas.openxmlformats.org/officeDocument/2006/relationships/image" Target="../media/image31.jpeg"/><Relationship Id="rId20" Type="http://schemas.openxmlformats.org/officeDocument/2006/relationships/image" Target="../media/image35.png"/><Relationship Id="rId29" Type="http://schemas.openxmlformats.org/officeDocument/2006/relationships/image" Target="../media/image44.jpeg"/><Relationship Id="rId1" Type="http://schemas.openxmlformats.org/officeDocument/2006/relationships/slideLayout" Target="../slideLayouts/slideLayout10.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2.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36" Type="http://schemas.openxmlformats.org/officeDocument/2006/relationships/image" Target="../media/image51.png"/><Relationship Id="rId10" Type="http://schemas.openxmlformats.org/officeDocument/2006/relationships/image" Target="../media/image25.png"/><Relationship Id="rId19" Type="http://schemas.openxmlformats.org/officeDocument/2006/relationships/image" Target="../media/image34.png"/><Relationship Id="rId31" Type="http://schemas.openxmlformats.org/officeDocument/2006/relationships/image" Target="../media/image46.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png"/><Relationship Id="rId35" Type="http://schemas.openxmlformats.org/officeDocument/2006/relationships/image" Target="../media/image50.png"/><Relationship Id="rId8" Type="http://schemas.openxmlformats.org/officeDocument/2006/relationships/image" Target="../media/image23.png"/><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help.akimbocard.com/hc/en-us"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pn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png"/><Relationship Id="rId1" Type="http://schemas.openxmlformats.org/officeDocument/2006/relationships/slideLayout" Target="../slideLayouts/slideLayout11.xml"/><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hyperlink" Target="https://www.globenewswire.com/en/news-release/2022/01/19/2369388/22940/en/Usio-s-Innovative-Prepaid-Card-Solutions-Chosen-by-Oakland-DOT-to-Power-Payments-for-its-Universal-Basic-Mobility-Pilot.html" TargetMode="External"/><Relationship Id="rId3" Type="http://schemas.openxmlformats.org/officeDocument/2006/relationships/hyperlink" Target="https://www.globenewswire.com/news-release/2020/09/17/2095245/0/en/Usio-and-Mastercard-s-City-Possible-Team-Up-to-Speed-Assistance-to-Families-in-Need.html" TargetMode="External"/><Relationship Id="rId7" Type="http://schemas.openxmlformats.org/officeDocument/2006/relationships/hyperlink" Target="https://www.globenewswire.com/fr/news-release/2020/09/21/2096562/0/en/4-CT-and-United-Way-of-Central-and-Northeastern-Connecticut-Select-Usio-to-Help-Provide-Relief-to-Connecticut-Residents-Affected-by-the-COVID-19-Pandemic.html" TargetMode="External"/><Relationship Id="rId12"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hyperlink" Target="https://www.globenewswire.com/news-release/2022/06/30/2472220/22940/en/Usio-s-Innovative-Prepaid-Card-Solutions-Emerging-as-the-Platform-of-Choice-for-Guaranteed-Income-Programs-Nationwide.html" TargetMode="External"/><Relationship Id="rId11" Type="http://schemas.openxmlformats.org/officeDocument/2006/relationships/hyperlink" Target="https://www.globenewswire.com/news-release/2019/04/01/1790738/0/en/Payment-Data-Systems-Best-in-Class-Akimbo-Commercial-Mastercard-Product-Continues-Strong-Growth-in-Targeted-Healthcare-Vertical.html" TargetMode="External"/><Relationship Id="rId5" Type="http://schemas.openxmlformats.org/officeDocument/2006/relationships/hyperlink" Target="https://www.globenewswire.com/news-release/2021/08/17/2282050/22940/en/Usio-Wins-Contract-to-Support-New-York-City-Economic-Development-Corporation-Vaccines-Incentive-Program.html" TargetMode="External"/><Relationship Id="rId10" Type="http://schemas.openxmlformats.org/officeDocument/2006/relationships/hyperlink" Target="https://www.globenewswire.com/news-release/2021/10/11/2311849/22940/en/Usio-Wins-Contract-to-Provide-Prepaid-Payments-Infrastructure-in-Support-of-Houston-s-COVID-19-Vaccine-Incentive-Program.html" TargetMode="External"/><Relationship Id="rId4" Type="http://schemas.openxmlformats.org/officeDocument/2006/relationships/hyperlink" Target="https://www.globenewswire.com/news-release/2019/05/14/1823739/0/en/Payment-Data-Systems-Best-in-Class-Akimbo-Prepaid-Mastercard-Continues-on-Growth-Trajectory.html" TargetMode="External"/><Relationship Id="rId9" Type="http://schemas.openxmlformats.org/officeDocument/2006/relationships/hyperlink" Target="https://www.globenewswire.com/news-release/2018/08/28/1557657/0/en/Payment-Data-Systems-and-University-Fancards-Announce-Prepaid-Card-Partnership-Enabling-Real-Time-Issuance-of-University-Branded-Cards-in-Mobile-Wallets.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76505" y="-294095"/>
            <a:ext cx="184666" cy="646331"/>
          </a:xfrm>
          <a:prstGeom prst="rect">
            <a:avLst/>
          </a:prstGeom>
          <a:noFill/>
        </p:spPr>
        <p:txBody>
          <a:bodyPr wrap="none" rtlCol="0">
            <a:spAutoFit/>
          </a:bodyPr>
          <a:lstStyle/>
          <a:p>
            <a:endParaRPr lang="en-US" dirty="0"/>
          </a:p>
        </p:txBody>
      </p:sp>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F53D50B1-E43E-844E-B2C3-63F728181F6E}"/>
              </a:ext>
            </a:extLst>
          </p:cNvPr>
          <p:cNvPicPr>
            <a:picLocks noChangeAspect="1"/>
          </p:cNvPicPr>
          <p:nvPr/>
        </p:nvPicPr>
        <p:blipFill rotWithShape="1">
          <a:blip r:embed="rId3">
            <a:alphaModFix/>
          </a:blip>
          <a:srcRect l="49968" t="15759" r="14616" b="26033"/>
          <a:stretch/>
        </p:blipFill>
        <p:spPr>
          <a:xfrm>
            <a:off x="9386453" y="0"/>
            <a:ext cx="7953810" cy="9753600"/>
          </a:xfrm>
          <a:prstGeom prst="rect">
            <a:avLst/>
          </a:prstGeom>
        </p:spPr>
      </p:pic>
      <p:sp>
        <p:nvSpPr>
          <p:cNvPr id="2" name="TextBox 1">
            <a:extLst>
              <a:ext uri="{FF2B5EF4-FFF2-40B4-BE49-F238E27FC236}">
                <a16:creationId xmlns:a16="http://schemas.microsoft.com/office/drawing/2014/main" id="{B4769763-F607-4348-8EEB-D791EF61462A}"/>
              </a:ext>
            </a:extLst>
          </p:cNvPr>
          <p:cNvSpPr txBox="1"/>
          <p:nvPr/>
        </p:nvSpPr>
        <p:spPr>
          <a:xfrm>
            <a:off x="1659731" y="4937973"/>
            <a:ext cx="8382000" cy="1323439"/>
          </a:xfrm>
          <a:prstGeom prst="rect">
            <a:avLst/>
          </a:prstGeom>
          <a:noFill/>
        </p:spPr>
        <p:txBody>
          <a:bodyPr wrap="square" rtlCol="0">
            <a:spAutoFit/>
          </a:bodyPr>
          <a:lstStyle/>
          <a:p>
            <a:r>
              <a:rPr lang="en-US" sz="4000" b="1" dirty="0">
                <a:solidFill>
                  <a:schemeClr val="tx1"/>
                </a:solidFill>
                <a:latin typeface="Century Gothic" panose="020B0502020202020204" pitchFamily="34" charset="0"/>
                <a:cs typeface="Calibri Light" panose="020F0302020204030204" pitchFamily="34" charset="0"/>
              </a:rPr>
              <a:t>Prepaid Card Issuance &amp; Program Management Solutions</a:t>
            </a:r>
          </a:p>
        </p:txBody>
      </p:sp>
      <p:sp>
        <p:nvSpPr>
          <p:cNvPr id="12" name="TextBox 11">
            <a:extLst>
              <a:ext uri="{FF2B5EF4-FFF2-40B4-BE49-F238E27FC236}">
                <a16:creationId xmlns:a16="http://schemas.microsoft.com/office/drawing/2014/main" id="{2CB48E4E-3A56-4F86-A9A9-B1334F1523B4}"/>
              </a:ext>
            </a:extLst>
          </p:cNvPr>
          <p:cNvSpPr txBox="1"/>
          <p:nvPr/>
        </p:nvSpPr>
        <p:spPr>
          <a:xfrm>
            <a:off x="2971564" y="6705600"/>
            <a:ext cx="3921049" cy="461665"/>
          </a:xfrm>
          <a:prstGeom prst="rect">
            <a:avLst/>
          </a:prstGeom>
          <a:noFill/>
        </p:spPr>
        <p:txBody>
          <a:bodyPr wrap="square" rtlCol="0">
            <a:spAutoFit/>
          </a:bodyPr>
          <a:lstStyle/>
          <a:p>
            <a:r>
              <a:rPr lang="en-US" sz="2400" dirty="0">
                <a:solidFill>
                  <a:schemeClr val="tx1"/>
                </a:solidFill>
                <a:latin typeface="Century Gothic" panose="020B0502020202020204" pitchFamily="34" charset="0"/>
                <a:cs typeface="Calibri Light" panose="020F0302020204030204" pitchFamily="34" charset="0"/>
              </a:rPr>
              <a:t>in partnership with</a:t>
            </a:r>
          </a:p>
        </p:txBody>
      </p:sp>
      <p:pic>
        <p:nvPicPr>
          <p:cNvPr id="6" name="Picture 5" descr="A close up of a sign&#10;&#10;Description automatically generated">
            <a:extLst>
              <a:ext uri="{FF2B5EF4-FFF2-40B4-BE49-F238E27FC236}">
                <a16:creationId xmlns:a16="http://schemas.microsoft.com/office/drawing/2014/main" id="{CAC369C4-DC50-E54B-8DD4-9AFE49F640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2531" y="2107541"/>
            <a:ext cx="6641853" cy="2284797"/>
          </a:xfrm>
          <a:prstGeom prst="rect">
            <a:avLst/>
          </a:prstGeom>
        </p:spPr>
      </p:pic>
      <p:pic>
        <p:nvPicPr>
          <p:cNvPr id="3" name="Picture 2" descr="Image result for mastercard logo">
            <a:extLst>
              <a:ext uri="{FF2B5EF4-FFF2-40B4-BE49-F238E27FC236}">
                <a16:creationId xmlns:a16="http://schemas.microsoft.com/office/drawing/2014/main" id="{3FCCDBB1-2201-42A7-4A82-882AE2980A0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815" t="16518" r="14815" b="15432"/>
          <a:stretch/>
        </p:blipFill>
        <p:spPr bwMode="auto">
          <a:xfrm>
            <a:off x="6688931" y="6471717"/>
            <a:ext cx="1664229" cy="107291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16FADC3-EA21-C821-1A2B-4802BE097874}"/>
              </a:ext>
            </a:extLst>
          </p:cNvPr>
          <p:cNvSpPr txBox="1"/>
          <p:nvPr/>
        </p:nvSpPr>
        <p:spPr>
          <a:xfrm>
            <a:off x="7069931" y="3483322"/>
            <a:ext cx="3921049" cy="707886"/>
          </a:xfrm>
          <a:prstGeom prst="rect">
            <a:avLst/>
          </a:prstGeom>
          <a:noFill/>
        </p:spPr>
        <p:txBody>
          <a:bodyPr wrap="square" rtlCol="0">
            <a:spAutoFit/>
          </a:bodyPr>
          <a:lstStyle/>
          <a:p>
            <a:r>
              <a:rPr lang="en-US" sz="4000" b="1" dirty="0">
                <a:solidFill>
                  <a:schemeClr val="tx1"/>
                </a:solidFill>
                <a:latin typeface="Century Gothic" panose="020B0502020202020204" pitchFamily="34" charset="0"/>
                <a:cs typeface="Calibri Light" panose="020F0302020204030204" pitchFamily="34" charset="0"/>
              </a:rPr>
              <a:t>Card Issuing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76505" y="-294095"/>
            <a:ext cx="184666" cy="646331"/>
          </a:xfrm>
          <a:prstGeom prst="rect">
            <a:avLst/>
          </a:prstGeom>
          <a:noFill/>
        </p:spPr>
        <p:txBody>
          <a:bodyPr wrap="none" rtlCol="0">
            <a:spAutoFit/>
          </a:bodyPr>
          <a:lstStyle/>
          <a:p>
            <a:endParaRPr lang="en-US" dirty="0"/>
          </a:p>
        </p:txBody>
      </p:sp>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F53D50B1-E43E-844E-B2C3-63F728181F6E}"/>
              </a:ext>
            </a:extLst>
          </p:cNvPr>
          <p:cNvPicPr>
            <a:picLocks noChangeAspect="1"/>
          </p:cNvPicPr>
          <p:nvPr/>
        </p:nvPicPr>
        <p:blipFill rotWithShape="1">
          <a:blip r:embed="rId3">
            <a:alphaModFix/>
          </a:blip>
          <a:srcRect l="49968" t="15759" r="14616" b="26033"/>
          <a:stretch/>
        </p:blipFill>
        <p:spPr>
          <a:xfrm>
            <a:off x="13242131" y="0"/>
            <a:ext cx="4098132" cy="9753600"/>
          </a:xfrm>
          <a:prstGeom prst="rect">
            <a:avLst/>
          </a:prstGeom>
        </p:spPr>
      </p:pic>
      <p:pic>
        <p:nvPicPr>
          <p:cNvPr id="9" name="Picture 8" descr="A black background with yellow and gray letters&#10;&#10;AI-generated content may be incorrect.">
            <a:extLst>
              <a:ext uri="{FF2B5EF4-FFF2-40B4-BE49-F238E27FC236}">
                <a16:creationId xmlns:a16="http://schemas.microsoft.com/office/drawing/2014/main" id="{6CE18136-23A9-6650-61DF-D590F6060D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131" y="152400"/>
            <a:ext cx="6248400" cy="1376766"/>
          </a:xfrm>
          <a:prstGeom prst="rect">
            <a:avLst/>
          </a:prstGeom>
        </p:spPr>
      </p:pic>
      <p:sp>
        <p:nvSpPr>
          <p:cNvPr id="10" name="Rectangle 9">
            <a:extLst>
              <a:ext uri="{FF2B5EF4-FFF2-40B4-BE49-F238E27FC236}">
                <a16:creationId xmlns:a16="http://schemas.microsoft.com/office/drawing/2014/main" id="{092143C5-8EB0-E862-6684-584857EF4BED}"/>
              </a:ext>
            </a:extLst>
          </p:cNvPr>
          <p:cNvSpPr/>
          <p:nvPr/>
        </p:nvSpPr>
        <p:spPr>
          <a:xfrm>
            <a:off x="440531" y="2057400"/>
            <a:ext cx="14401800" cy="7294305"/>
          </a:xfrm>
          <a:prstGeom prst="rect">
            <a:avLst/>
          </a:prstGeom>
        </p:spPr>
        <p:txBody>
          <a:bodyPr wrap="square">
            <a:spAutoFit/>
          </a:bodyPr>
          <a:lstStyle/>
          <a:p>
            <a:pPr marL="342900" indent="-342900" algn="l" eaLnBrk="0" hangingPunct="0">
              <a:buFont typeface="Wingdings" panose="05000000000000000000" pitchFamily="2" charset="2"/>
              <a:buChar char="q"/>
              <a:defRPr/>
            </a:pPr>
            <a:r>
              <a:rPr lang="en-US" sz="2200" b="1" dirty="0">
                <a:solidFill>
                  <a:schemeClr val="tx2">
                    <a:lumMod val="50000"/>
                  </a:schemeClr>
                </a:solidFill>
                <a:latin typeface="Century Gothic" panose="020B0502020202020204" pitchFamily="34" charset="0"/>
              </a:rPr>
              <a:t>Open-Loop</a:t>
            </a:r>
            <a:r>
              <a:rPr lang="en-US" sz="2400" b="1" dirty="0">
                <a:solidFill>
                  <a:schemeClr val="tx2">
                    <a:lumMod val="50000"/>
                  </a:schemeClr>
                </a:solidFill>
                <a:latin typeface="Century Gothic" panose="020B0502020202020204" pitchFamily="34" charset="0"/>
              </a:rPr>
              <a:t> </a:t>
            </a:r>
            <a:r>
              <a:rPr lang="en-US" sz="2000" dirty="0">
                <a:solidFill>
                  <a:schemeClr val="tx2">
                    <a:lumMod val="50000"/>
                  </a:schemeClr>
                </a:solidFill>
                <a:latin typeface="Century Gothic" panose="020B0502020202020204" pitchFamily="34" charset="0"/>
              </a:rPr>
              <a:t>– Network branded debit cards (used anywhere Mastercard, Visa, AmEx, or Discover is accepted).</a:t>
            </a:r>
          </a:p>
          <a:p>
            <a:pPr marL="342900" indent="-342900" algn="l" eaLnBrk="0" hangingPunct="0">
              <a:buFont typeface="Wingdings" panose="05000000000000000000" pitchFamily="2" charset="2"/>
              <a:buChar char="q"/>
              <a:defRPr/>
            </a:pPr>
            <a:endParaRPr lang="en-US" sz="2000" dirty="0">
              <a:solidFill>
                <a:schemeClr val="tx2">
                  <a:lumMod val="50000"/>
                </a:schemeClr>
              </a:solidFill>
              <a:latin typeface="Century Gothic" panose="020B0502020202020204" pitchFamily="34" charset="0"/>
            </a:endParaRPr>
          </a:p>
          <a:p>
            <a:pPr marL="342900" indent="-342900" algn="l" eaLnBrk="0" hangingPunct="0">
              <a:buFont typeface="Wingdings" panose="05000000000000000000" pitchFamily="2" charset="2"/>
              <a:buChar char="q"/>
              <a:defRPr/>
            </a:pPr>
            <a:r>
              <a:rPr lang="en-US" sz="2200" b="1" dirty="0">
                <a:solidFill>
                  <a:schemeClr val="tx2">
                    <a:lumMod val="50000"/>
                  </a:schemeClr>
                </a:solidFill>
                <a:latin typeface="Century Gothic" panose="020B0502020202020204" pitchFamily="34" charset="0"/>
              </a:rPr>
              <a:t>Restricted Authorization Network (RAN) </a:t>
            </a:r>
            <a:r>
              <a:rPr lang="en-US" sz="2000" dirty="0">
                <a:solidFill>
                  <a:schemeClr val="tx2">
                    <a:lumMod val="50000"/>
                  </a:schemeClr>
                </a:solidFill>
                <a:latin typeface="Century Gothic" panose="020B0502020202020204" pitchFamily="34" charset="0"/>
              </a:rPr>
              <a:t>– Network branded cards that can be restricted by MCC’s or MID’s.</a:t>
            </a:r>
          </a:p>
          <a:p>
            <a:pPr marL="342900" indent="-342900" algn="l" eaLnBrk="0" hangingPunct="0">
              <a:buFont typeface="Wingdings" panose="05000000000000000000" pitchFamily="2" charset="2"/>
              <a:buChar char="q"/>
              <a:defRPr/>
            </a:pPr>
            <a:endParaRPr lang="en-US" sz="2000" b="1" dirty="0">
              <a:solidFill>
                <a:schemeClr val="tx2">
                  <a:lumMod val="50000"/>
                </a:schemeClr>
              </a:solidFill>
              <a:latin typeface="Century Gothic" panose="020B0502020202020204" pitchFamily="34" charset="0"/>
            </a:endParaRPr>
          </a:p>
          <a:p>
            <a:pPr marL="342900" lvl="4" indent="-342900" algn="l" eaLnBrk="0" hangingPunct="0">
              <a:buFont typeface="Wingdings" panose="05000000000000000000" pitchFamily="2" charset="2"/>
              <a:buChar char="q"/>
              <a:defRPr/>
            </a:pPr>
            <a:r>
              <a:rPr lang="en-US" sz="2200" b="1" dirty="0">
                <a:solidFill>
                  <a:schemeClr val="tx2">
                    <a:lumMod val="50000"/>
                  </a:schemeClr>
                </a:solidFill>
                <a:latin typeface="Century Gothic" panose="020B0502020202020204" pitchFamily="34" charset="0"/>
              </a:rPr>
              <a:t>*Close-Loop </a:t>
            </a:r>
            <a:r>
              <a:rPr lang="en-US" sz="2000" dirty="0">
                <a:solidFill>
                  <a:schemeClr val="tx2">
                    <a:lumMod val="50000"/>
                  </a:schemeClr>
                </a:solidFill>
                <a:latin typeface="Century Gothic" panose="020B0502020202020204" pitchFamily="34" charset="0"/>
              </a:rPr>
              <a:t>–</a:t>
            </a:r>
            <a:r>
              <a:rPr lang="en-US" sz="2000" b="1" dirty="0">
                <a:solidFill>
                  <a:schemeClr val="tx2">
                    <a:lumMod val="50000"/>
                  </a:schemeClr>
                </a:solidFill>
                <a:latin typeface="Century Gothic" panose="020B0502020202020204" pitchFamily="34" charset="0"/>
              </a:rPr>
              <a:t> </a:t>
            </a:r>
            <a:r>
              <a:rPr lang="en-US" sz="2000" dirty="0">
                <a:solidFill>
                  <a:schemeClr val="tx2">
                    <a:lumMod val="50000"/>
                  </a:schemeClr>
                </a:solidFill>
                <a:latin typeface="Century Gothic" panose="020B0502020202020204" pitchFamily="34" charset="0"/>
              </a:rPr>
              <a:t>Cards only used at designated merchant locations </a:t>
            </a:r>
            <a:r>
              <a:rPr lang="en-US" sz="2000" b="1" dirty="0">
                <a:solidFill>
                  <a:schemeClr val="tx2">
                    <a:lumMod val="50000"/>
                  </a:schemeClr>
                </a:solidFill>
                <a:latin typeface="Century Gothic" panose="020B0502020202020204" pitchFamily="34" charset="0"/>
              </a:rPr>
              <a:t>(Usio does not support). </a:t>
            </a:r>
            <a:r>
              <a:rPr lang="en-US" sz="2000" dirty="0">
                <a:solidFill>
                  <a:schemeClr val="tx2">
                    <a:lumMod val="50000"/>
                  </a:schemeClr>
                </a:solidFill>
                <a:latin typeface="Century Gothic" panose="020B0502020202020204" pitchFamily="34" charset="0"/>
              </a:rPr>
              <a:t> Close-Loop </a:t>
            </a:r>
            <a:r>
              <a:rPr lang="en-US" sz="2000" dirty="0">
                <a:solidFill>
                  <a:schemeClr val="tx2">
                    <a:lumMod val="50000"/>
                  </a:schemeClr>
                </a:solidFill>
                <a:latin typeface="Century Gothic" panose="020B0502020202020204" pitchFamily="34" charset="0"/>
                <a:cs typeface="Arial" pitchFamily="34" charset="0"/>
              </a:rPr>
              <a:t>cards are v</a:t>
            </a:r>
            <a:r>
              <a:rPr lang="en-US" sz="2000" spc="-9" dirty="0">
                <a:latin typeface="Century Gothic" panose="020B0502020202020204" pitchFamily="34" charset="0"/>
              </a:rPr>
              <a:t>ery</a:t>
            </a:r>
            <a:r>
              <a:rPr lang="en-US" sz="2000" dirty="0">
                <a:latin typeface="Century Gothic" panose="020B0502020202020204" pitchFamily="34" charset="0"/>
              </a:rPr>
              <a:t> </a:t>
            </a:r>
            <a:r>
              <a:rPr lang="en-US" sz="2000" spc="-9" dirty="0">
                <a:latin typeface="Century Gothic" panose="020B0502020202020204" pitchFamily="34" charset="0"/>
              </a:rPr>
              <a:t>costly</a:t>
            </a:r>
            <a:r>
              <a:rPr lang="en-US" sz="2000" spc="-19" dirty="0">
                <a:latin typeface="Century Gothic" panose="020B0502020202020204" pitchFamily="34" charset="0"/>
              </a:rPr>
              <a:t> </a:t>
            </a:r>
            <a:r>
              <a:rPr lang="en-US" sz="2000" spc="-9" dirty="0">
                <a:latin typeface="Century Gothic" panose="020B0502020202020204" pitchFamily="34" charset="0"/>
              </a:rPr>
              <a:t>to get set up initially, integration</a:t>
            </a:r>
            <a:r>
              <a:rPr lang="en-US" sz="2000" spc="-19" dirty="0">
                <a:latin typeface="Century Gothic" panose="020B0502020202020204" pitchFamily="34" charset="0"/>
              </a:rPr>
              <a:t> in </a:t>
            </a:r>
            <a:r>
              <a:rPr lang="en-US" sz="2000" spc="-9" dirty="0">
                <a:latin typeface="Century Gothic" panose="020B0502020202020204" pitchFamily="34" charset="0"/>
              </a:rPr>
              <a:t>required for online and physical POS locations, and cards only work with c</a:t>
            </a:r>
            <a:r>
              <a:rPr lang="en-US" sz="2000" dirty="0">
                <a:latin typeface="Century Gothic" panose="020B0502020202020204" pitchFamily="34" charset="0"/>
              </a:rPr>
              <a:t>losed loop processors.</a:t>
            </a:r>
          </a:p>
          <a:p>
            <a:pPr algn="l" eaLnBrk="0" hangingPunct="0">
              <a:defRPr/>
            </a:pPr>
            <a:endParaRPr lang="en-US" sz="2000" dirty="0">
              <a:solidFill>
                <a:schemeClr val="tx2">
                  <a:lumMod val="50000"/>
                </a:schemeClr>
              </a:solidFill>
              <a:latin typeface="Century Gothic" panose="020B0502020202020204" pitchFamily="34" charset="0"/>
            </a:endParaRPr>
          </a:p>
          <a:p>
            <a:pPr marL="342900" indent="-342900" algn="l" eaLnBrk="0" hangingPunct="0">
              <a:buFont typeface="Wingdings" panose="05000000000000000000" pitchFamily="2" charset="2"/>
              <a:buChar char="q"/>
              <a:defRPr/>
            </a:pPr>
            <a:r>
              <a:rPr lang="en-US" sz="2200" b="1" dirty="0">
                <a:solidFill>
                  <a:schemeClr val="tx2">
                    <a:lumMod val="50000"/>
                  </a:schemeClr>
                </a:solidFill>
                <a:latin typeface="Century Gothic" panose="020B0502020202020204" pitchFamily="34" charset="0"/>
              </a:rPr>
              <a:t>Open-Loop Cards </a:t>
            </a:r>
            <a:r>
              <a:rPr lang="en-US" sz="2000" dirty="0">
                <a:solidFill>
                  <a:schemeClr val="tx2">
                    <a:lumMod val="50000"/>
                  </a:schemeClr>
                </a:solidFill>
                <a:latin typeface="Century Gothic" panose="020B0502020202020204" pitchFamily="34" charset="0"/>
              </a:rPr>
              <a:t>–</a:t>
            </a:r>
            <a:r>
              <a:rPr lang="en-US" sz="2000" b="1" dirty="0">
                <a:solidFill>
                  <a:schemeClr val="tx2">
                    <a:lumMod val="50000"/>
                  </a:schemeClr>
                </a:solidFill>
                <a:latin typeface="Century Gothic" panose="020B0502020202020204" pitchFamily="34" charset="0"/>
              </a:rPr>
              <a:t> </a:t>
            </a:r>
            <a:r>
              <a:rPr lang="en-US" sz="2000" dirty="0">
                <a:solidFill>
                  <a:schemeClr val="tx2">
                    <a:lumMod val="50000"/>
                  </a:schemeClr>
                </a:solidFill>
                <a:latin typeface="Century Gothic" panose="020B0502020202020204" pitchFamily="34" charset="0"/>
              </a:rPr>
              <a:t>can be loaded one-time (Consumer Gift Cards – Domestic Usage Only) </a:t>
            </a:r>
            <a:r>
              <a:rPr lang="en-US" sz="2000" i="1" u="sng" dirty="0">
                <a:solidFill>
                  <a:schemeClr val="tx2">
                    <a:lumMod val="50000"/>
                  </a:schemeClr>
                </a:solidFill>
                <a:latin typeface="Century Gothic" panose="020B0502020202020204" pitchFamily="34" charset="0"/>
              </a:rPr>
              <a:t>or</a:t>
            </a:r>
            <a:r>
              <a:rPr lang="en-US" sz="2000" dirty="0">
                <a:solidFill>
                  <a:schemeClr val="tx2">
                    <a:lumMod val="50000"/>
                  </a:schemeClr>
                </a:solidFill>
                <a:latin typeface="Century Gothic" panose="020B0502020202020204" pitchFamily="34" charset="0"/>
              </a:rPr>
              <a:t> reloadable (Examples Include:  Incentive/Disbursement, General Purpose Reloadable (GPR), Promotional, or Corporate Expense cards – International Usage Available)</a:t>
            </a:r>
          </a:p>
          <a:p>
            <a:pPr marL="342900" indent="-342900" algn="l" eaLnBrk="0" hangingPunct="0">
              <a:buFont typeface="Wingdings" panose="05000000000000000000" pitchFamily="2" charset="2"/>
              <a:buChar char="q"/>
              <a:defRPr/>
            </a:pPr>
            <a:endParaRPr lang="en-US" sz="2000" dirty="0">
              <a:solidFill>
                <a:schemeClr val="tx2">
                  <a:lumMod val="50000"/>
                </a:schemeClr>
              </a:solidFill>
              <a:latin typeface="Century Gothic" panose="020B0502020202020204" pitchFamily="34" charset="0"/>
              <a:cs typeface="Arial" pitchFamily="34" charset="0"/>
            </a:endParaRPr>
          </a:p>
          <a:p>
            <a:pPr marL="342900" indent="-342900" algn="l" eaLnBrk="0" hangingPunct="0">
              <a:buFont typeface="Wingdings" panose="05000000000000000000" pitchFamily="2" charset="2"/>
              <a:buChar char="q"/>
              <a:defRPr/>
            </a:pPr>
            <a:r>
              <a:rPr lang="en-US" sz="2000" dirty="0">
                <a:solidFill>
                  <a:schemeClr val="tx2">
                    <a:lumMod val="50000"/>
                  </a:schemeClr>
                </a:solidFill>
                <a:latin typeface="Century Gothic" panose="020B0502020202020204" pitchFamily="34" charset="0"/>
                <a:cs typeface="Arial" pitchFamily="34" charset="0"/>
              </a:rPr>
              <a:t>Usio/FiCentive offers all of the following services:  </a:t>
            </a:r>
            <a:r>
              <a:rPr lang="en-US" sz="2000" b="0" dirty="0">
                <a:solidFill>
                  <a:schemeClr val="tx1"/>
                </a:solidFill>
                <a:latin typeface="Century Gothic" panose="020B0502020202020204" pitchFamily="34" charset="0"/>
              </a:rPr>
              <a:t>Program Management, Card Operations, Issuer Processing, Web and Mobile Applications, Customer Service, Fraud and Dispute Management</a:t>
            </a:r>
          </a:p>
          <a:p>
            <a:pPr marL="342900" indent="-342900" algn="l" eaLnBrk="0" hangingPunct="0">
              <a:buFont typeface="Wingdings" panose="05000000000000000000" pitchFamily="2" charset="2"/>
              <a:buChar char="q"/>
              <a:defRPr/>
            </a:pPr>
            <a:endParaRPr lang="en-US" sz="2000" b="0" dirty="0">
              <a:solidFill>
                <a:schemeClr val="tx1"/>
              </a:solidFill>
              <a:latin typeface="Century Gothic" panose="020B0502020202020204" pitchFamily="34" charset="0"/>
            </a:endParaRPr>
          </a:p>
          <a:p>
            <a:pPr marL="342900" indent="-342900" algn="l" eaLnBrk="0" hangingPunct="0">
              <a:buFont typeface="Wingdings" panose="05000000000000000000" pitchFamily="2" charset="2"/>
              <a:buChar char="q"/>
              <a:defRPr/>
            </a:pPr>
            <a:r>
              <a:rPr lang="en-US" sz="2000" dirty="0">
                <a:solidFill>
                  <a:schemeClr val="tx2">
                    <a:lumMod val="50000"/>
                  </a:schemeClr>
                </a:solidFill>
                <a:latin typeface="Century Gothic" panose="020B0502020202020204" pitchFamily="34" charset="0"/>
                <a:cs typeface="Arial" pitchFamily="34" charset="0"/>
              </a:rPr>
              <a:t>Usio is one of the few remaining companies that offer full stack issuer processing and program management services in the FinTech space.  We own and operate </a:t>
            </a:r>
            <a:r>
              <a:rPr lang="en-US" sz="2000" b="1" dirty="0">
                <a:solidFill>
                  <a:schemeClr val="tx2">
                    <a:lumMod val="50000"/>
                  </a:schemeClr>
                </a:solidFill>
                <a:latin typeface="Century Gothic" panose="020B0502020202020204" pitchFamily="34" charset="0"/>
                <a:cs typeface="Arial" pitchFamily="34" charset="0"/>
              </a:rPr>
              <a:t>2 of the 3 legs of the stool </a:t>
            </a:r>
            <a:r>
              <a:rPr lang="en-US" sz="2000" dirty="0">
                <a:solidFill>
                  <a:schemeClr val="tx2">
                    <a:lumMod val="50000"/>
                  </a:schemeClr>
                </a:solidFill>
                <a:latin typeface="Century Gothic" panose="020B0502020202020204" pitchFamily="34" charset="0"/>
                <a:cs typeface="Arial" pitchFamily="34" charset="0"/>
              </a:rPr>
              <a:t>and Sunrise Banks is our current sponsor bank servicing each of our 4 BINs.</a:t>
            </a:r>
          </a:p>
          <a:p>
            <a:pPr marL="342900" indent="-342900" algn="l" eaLnBrk="0" hangingPunct="0">
              <a:buFont typeface="Wingdings" panose="05000000000000000000" pitchFamily="2" charset="2"/>
              <a:buChar char="q"/>
              <a:defRPr/>
            </a:pPr>
            <a:endParaRPr lang="en-US" sz="2000" dirty="0">
              <a:solidFill>
                <a:schemeClr val="tx2">
                  <a:lumMod val="50000"/>
                </a:schemeClr>
              </a:solidFill>
              <a:latin typeface="Aptos" panose="020B0004020202020204" pitchFamily="34" charset="0"/>
              <a:cs typeface="Arial" pitchFamily="34" charset="0"/>
            </a:endParaRPr>
          </a:p>
          <a:p>
            <a:pPr algn="l" eaLnBrk="0" hangingPunct="0">
              <a:defRPr/>
            </a:pPr>
            <a:endParaRPr lang="en-US" sz="2000" dirty="0">
              <a:solidFill>
                <a:schemeClr val="tx2">
                  <a:lumMod val="50000"/>
                </a:schemeClr>
              </a:solidFill>
              <a:latin typeface="Aptos" panose="020B0004020202020204" pitchFamily="34" charset="0"/>
              <a:cs typeface="Arial" pitchFamily="34" charset="0"/>
            </a:endParaRPr>
          </a:p>
          <a:p>
            <a:pPr algn="l" eaLnBrk="0" hangingPunct="0">
              <a:defRPr/>
            </a:pPr>
            <a:endParaRPr lang="en-US" sz="2000" dirty="0">
              <a:solidFill>
                <a:schemeClr val="tx2">
                  <a:lumMod val="50000"/>
                </a:schemeClr>
              </a:solidFill>
              <a:latin typeface="Aptos" panose="020B0004020202020204" pitchFamily="34" charset="0"/>
              <a:cs typeface="Arial" pitchFamily="34" charset="0"/>
            </a:endParaRPr>
          </a:p>
          <a:p>
            <a:pPr lvl="2" indent="0" algn="l" eaLnBrk="0" hangingPunct="0">
              <a:defRPr/>
            </a:pPr>
            <a:endParaRPr lang="en-US" sz="2000" dirty="0">
              <a:latin typeface="Century Gothic" panose="020B0502020202020204" pitchFamily="34" charset="0"/>
              <a:cs typeface="Arial"/>
            </a:endParaRPr>
          </a:p>
          <a:p>
            <a:pPr eaLnBrk="0" hangingPunct="0">
              <a:defRPr/>
            </a:pPr>
            <a:endParaRPr lang="en-US" sz="2200" dirty="0">
              <a:latin typeface="Arial" pitchFamily="34" charset="0"/>
              <a:cs typeface="Arial" pitchFamily="34" charset="0"/>
            </a:endParaRPr>
          </a:p>
        </p:txBody>
      </p:sp>
      <p:pic>
        <p:nvPicPr>
          <p:cNvPr id="16" name="Picture 15">
            <a:extLst>
              <a:ext uri="{FF2B5EF4-FFF2-40B4-BE49-F238E27FC236}">
                <a16:creationId xmlns:a16="http://schemas.microsoft.com/office/drawing/2014/main" id="{43B2EB77-BD18-D2E9-FC50-3703F705B1FF}"/>
              </a:ext>
            </a:extLst>
          </p:cNvPr>
          <p:cNvPicPr>
            <a:picLocks noChangeAspect="1"/>
          </p:cNvPicPr>
          <p:nvPr/>
        </p:nvPicPr>
        <p:blipFill>
          <a:blip r:embed="rId5"/>
          <a:stretch>
            <a:fillRect/>
          </a:stretch>
        </p:blipFill>
        <p:spPr>
          <a:xfrm>
            <a:off x="7374731" y="7543800"/>
            <a:ext cx="2538531" cy="2170628"/>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0B10474C-E282-84AD-56E6-2783E9203C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92855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2000"/>
                                        <p:tgtEl>
                                          <p:spTgt spid="16"/>
                                        </p:tgtEl>
                                      </p:cBhvr>
                                    </p:animEffect>
                                    <p:anim calcmode="lin" valueType="num">
                                      <p:cBhvr>
                                        <p:cTn id="17" dur="2000" fill="hold"/>
                                        <p:tgtEl>
                                          <p:spTgt spid="16"/>
                                        </p:tgtEl>
                                        <p:attrNameLst>
                                          <p:attrName>ppt_w</p:attrName>
                                        </p:attrNameLst>
                                      </p:cBhvr>
                                      <p:tavLst>
                                        <p:tav tm="0" fmla="#ppt_w*sin(2.5*pi*$)">
                                          <p:val>
                                            <p:fltVal val="0"/>
                                          </p:val>
                                        </p:tav>
                                        <p:tav tm="100000">
                                          <p:val>
                                            <p:fltVal val="1"/>
                                          </p:val>
                                        </p:tav>
                                      </p:tavLst>
                                    </p:anim>
                                    <p:anim calcmode="lin" valueType="num">
                                      <p:cBhvr>
                                        <p:cTn id="18"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023806CA-E532-4E45-BAC0-15374FED5CA1}"/>
              </a:ext>
            </a:extLst>
          </p:cNvPr>
          <p:cNvSpPr txBox="1"/>
          <p:nvPr/>
        </p:nvSpPr>
        <p:spPr>
          <a:xfrm>
            <a:off x="1016316" y="418902"/>
            <a:ext cx="5291615" cy="13336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sz="4000" b="1" dirty="0">
                <a:solidFill>
                  <a:schemeClr val="tx1"/>
                </a:solidFill>
                <a:latin typeface="Century Gothic" panose="020B0502020202020204" pitchFamily="34" charset="0"/>
                <a:cs typeface="Calibri" panose="020F0502020204030204" pitchFamily="34" charset="0"/>
              </a:rPr>
              <a:t>Card Issuance and Money Disbursement</a:t>
            </a:r>
            <a:endParaRPr lang="en-US" sz="4000" b="1" dirty="0">
              <a:solidFill>
                <a:srgbClr val="FFC92C"/>
              </a:solidFill>
              <a:latin typeface="Century Gothic" panose="020B0502020202020204" pitchFamily="34" charset="0"/>
              <a:cs typeface="Calibri" panose="020F0502020204030204" pitchFamily="34" charset="0"/>
            </a:endParaRPr>
          </a:p>
        </p:txBody>
      </p:sp>
      <p:sp>
        <p:nvSpPr>
          <p:cNvPr id="14" name="Rectangle 3">
            <a:extLst>
              <a:ext uri="{FF2B5EF4-FFF2-40B4-BE49-F238E27FC236}">
                <a16:creationId xmlns:a16="http://schemas.microsoft.com/office/drawing/2014/main" id="{B19E1FB2-751D-4F28-9DE6-ED186E8C7BEB}"/>
              </a:ext>
            </a:extLst>
          </p:cNvPr>
          <p:cNvSpPr txBox="1">
            <a:spLocks noChangeArrowheads="1"/>
          </p:cNvSpPr>
          <p:nvPr/>
        </p:nvSpPr>
        <p:spPr bwMode="auto">
          <a:xfrm>
            <a:off x="897731" y="1913834"/>
            <a:ext cx="12039600" cy="7534966"/>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defTabSz="914400">
              <a:lnSpc>
                <a:spcPct val="140000"/>
              </a:lnSpc>
            </a:pPr>
            <a:r>
              <a:rPr lang="en-US" sz="3000" dirty="0">
                <a:solidFill>
                  <a:schemeClr val="tx1"/>
                </a:solidFill>
              </a:rPr>
              <a:t>Services:</a:t>
            </a:r>
          </a:p>
          <a:p>
            <a:pPr defTabSz="914400">
              <a:lnSpc>
                <a:spcPct val="140000"/>
              </a:lnSpc>
            </a:pPr>
            <a:r>
              <a:rPr lang="en-US" sz="2100" b="0" dirty="0">
                <a:solidFill>
                  <a:schemeClr val="tx1"/>
                </a:solidFill>
              </a:rPr>
              <a:t>Debit Mastercard Issuance (Physical)</a:t>
            </a:r>
          </a:p>
          <a:p>
            <a:pPr defTabSz="914400">
              <a:lnSpc>
                <a:spcPct val="140000"/>
              </a:lnSpc>
            </a:pPr>
            <a:r>
              <a:rPr lang="en-US" sz="2100" b="0" dirty="0">
                <a:solidFill>
                  <a:schemeClr val="tx1"/>
                </a:solidFill>
              </a:rPr>
              <a:t>Virtual Mastercard Issuance</a:t>
            </a:r>
          </a:p>
          <a:p>
            <a:pPr defTabSz="914400">
              <a:lnSpc>
                <a:spcPct val="140000"/>
              </a:lnSpc>
            </a:pPr>
            <a:r>
              <a:rPr lang="en-US" sz="2100" b="0" dirty="0">
                <a:solidFill>
                  <a:schemeClr val="tx1"/>
                </a:solidFill>
              </a:rPr>
              <a:t>Other Disbursement Services (Consumer Choice):</a:t>
            </a:r>
          </a:p>
          <a:p>
            <a:pPr defTabSz="914400">
              <a:lnSpc>
                <a:spcPct val="140000"/>
              </a:lnSpc>
            </a:pPr>
            <a:r>
              <a:rPr lang="en-US" sz="1800" b="0" dirty="0">
                <a:solidFill>
                  <a:schemeClr val="tx1"/>
                </a:solidFill>
              </a:rPr>
              <a:t>   ACH Processing </a:t>
            </a:r>
          </a:p>
          <a:p>
            <a:pPr defTabSz="914400">
              <a:lnSpc>
                <a:spcPct val="140000"/>
              </a:lnSpc>
            </a:pPr>
            <a:r>
              <a:rPr lang="en-US" sz="1800" b="0" dirty="0">
                <a:solidFill>
                  <a:schemeClr val="tx1"/>
                </a:solidFill>
              </a:rPr>
              <a:t>   Push to Debit Card Payments </a:t>
            </a:r>
          </a:p>
          <a:p>
            <a:pPr defTabSz="914400">
              <a:lnSpc>
                <a:spcPct val="140000"/>
              </a:lnSpc>
            </a:pPr>
            <a:r>
              <a:rPr lang="en-US" sz="1800" b="0" dirty="0">
                <a:solidFill>
                  <a:schemeClr val="tx1"/>
                </a:solidFill>
              </a:rPr>
              <a:t>   Paper Checks</a:t>
            </a:r>
          </a:p>
          <a:p>
            <a:pPr defTabSz="914400">
              <a:lnSpc>
                <a:spcPct val="140000"/>
              </a:lnSpc>
            </a:pPr>
            <a:r>
              <a:rPr lang="en-US" sz="1800" b="0" dirty="0">
                <a:solidFill>
                  <a:schemeClr val="tx1"/>
                </a:solidFill>
              </a:rPr>
              <a:t>   Venmo/PayPal </a:t>
            </a:r>
          </a:p>
          <a:p>
            <a:pPr defTabSz="914400">
              <a:lnSpc>
                <a:spcPct val="140000"/>
              </a:lnSpc>
            </a:pPr>
            <a:r>
              <a:rPr lang="en-US" sz="1800" b="0" dirty="0">
                <a:solidFill>
                  <a:schemeClr val="tx1"/>
                </a:solidFill>
              </a:rPr>
              <a:t>   PIN 4 (cash pick up)</a:t>
            </a:r>
          </a:p>
          <a:p>
            <a:pPr defTabSz="914400">
              <a:lnSpc>
                <a:spcPct val="140000"/>
              </a:lnSpc>
            </a:pPr>
            <a:endParaRPr lang="en-US" sz="800" b="0" dirty="0">
              <a:solidFill>
                <a:schemeClr val="tx1"/>
              </a:solidFill>
            </a:endParaRPr>
          </a:p>
          <a:p>
            <a:pPr defTabSz="914400">
              <a:lnSpc>
                <a:spcPct val="140000"/>
              </a:lnSpc>
            </a:pPr>
            <a:r>
              <a:rPr lang="en-US" sz="3000" dirty="0">
                <a:solidFill>
                  <a:schemeClr val="tx1"/>
                </a:solidFill>
              </a:rPr>
              <a:t>Use Cases:</a:t>
            </a:r>
          </a:p>
          <a:p>
            <a:pPr defTabSz="914400">
              <a:lnSpc>
                <a:spcPct val="140000"/>
              </a:lnSpc>
            </a:pPr>
            <a:r>
              <a:rPr lang="en-US" sz="2100" b="0" dirty="0">
                <a:solidFill>
                  <a:schemeClr val="tx1"/>
                </a:solidFill>
              </a:rPr>
              <a:t>Emergency Relief Assistance</a:t>
            </a:r>
          </a:p>
          <a:p>
            <a:pPr defTabSz="914400">
              <a:lnSpc>
                <a:spcPct val="140000"/>
              </a:lnSpc>
            </a:pPr>
            <a:r>
              <a:rPr lang="en-US" sz="2100" b="0" dirty="0">
                <a:solidFill>
                  <a:schemeClr val="tx1"/>
                </a:solidFill>
              </a:rPr>
              <a:t>Corporate Expense Management</a:t>
            </a:r>
          </a:p>
          <a:p>
            <a:pPr defTabSz="914400">
              <a:lnSpc>
                <a:spcPct val="140000"/>
              </a:lnSpc>
            </a:pPr>
            <a:r>
              <a:rPr lang="en-US" sz="2100" b="0" dirty="0">
                <a:solidFill>
                  <a:schemeClr val="tx1"/>
                </a:solidFill>
              </a:rPr>
              <a:t>General Funds Disbursement</a:t>
            </a:r>
          </a:p>
          <a:p>
            <a:pPr defTabSz="914400">
              <a:lnSpc>
                <a:spcPct val="140000"/>
              </a:lnSpc>
            </a:pPr>
            <a:r>
              <a:rPr lang="en-US" sz="2100" b="0" dirty="0">
                <a:solidFill>
                  <a:schemeClr val="tx1"/>
                </a:solidFill>
              </a:rPr>
              <a:t>Contractor/Gig Payouts</a:t>
            </a:r>
          </a:p>
          <a:p>
            <a:pPr defTabSz="914400">
              <a:lnSpc>
                <a:spcPct val="140000"/>
              </a:lnSpc>
            </a:pPr>
            <a:r>
              <a:rPr lang="en-US" sz="2100" b="0" dirty="0">
                <a:solidFill>
                  <a:schemeClr val="tx1"/>
                </a:solidFill>
              </a:rPr>
              <a:t>Incentives and Promotions</a:t>
            </a:r>
          </a:p>
          <a:p>
            <a:pPr defTabSz="914400">
              <a:lnSpc>
                <a:spcPct val="140000"/>
              </a:lnSpc>
            </a:pPr>
            <a:r>
              <a:rPr lang="en-US" sz="2100" b="0" dirty="0">
                <a:solidFill>
                  <a:schemeClr val="tx1"/>
                </a:solidFill>
              </a:rPr>
              <a:t>Payroll Cards (coming soon)</a:t>
            </a:r>
          </a:p>
          <a:p>
            <a:pPr defTabSz="914400">
              <a:lnSpc>
                <a:spcPct val="140000"/>
              </a:lnSpc>
            </a:pPr>
            <a:endParaRPr lang="en-US" sz="2200" b="0" dirty="0">
              <a:solidFill>
                <a:schemeClr val="tx1"/>
              </a:solidFill>
            </a:endParaRPr>
          </a:p>
          <a:p>
            <a:pPr defTabSz="914400">
              <a:lnSpc>
                <a:spcPct val="140000"/>
              </a:lnSpc>
            </a:pPr>
            <a:endParaRPr lang="en-US" sz="2200" b="0" dirty="0">
              <a:solidFill>
                <a:schemeClr val="tx1"/>
              </a:solidFill>
            </a:endParaRPr>
          </a:p>
        </p:txBody>
      </p:sp>
      <p:grpSp>
        <p:nvGrpSpPr>
          <p:cNvPr id="11" name="Group 10">
            <a:extLst>
              <a:ext uri="{FF2B5EF4-FFF2-40B4-BE49-F238E27FC236}">
                <a16:creationId xmlns:a16="http://schemas.microsoft.com/office/drawing/2014/main" id="{5387FA0E-910C-4175-BAA1-09C3658F2155}"/>
              </a:ext>
            </a:extLst>
          </p:cNvPr>
          <p:cNvGrpSpPr/>
          <p:nvPr/>
        </p:nvGrpSpPr>
        <p:grpSpPr>
          <a:xfrm>
            <a:off x="6841331" y="1748100"/>
            <a:ext cx="10363200" cy="6938700"/>
            <a:chOff x="6371391" y="1914498"/>
            <a:chExt cx="11239009" cy="6823196"/>
          </a:xfrm>
        </p:grpSpPr>
        <p:pic>
          <p:nvPicPr>
            <p:cNvPr id="8" name="Picture 7">
              <a:extLst>
                <a:ext uri="{FF2B5EF4-FFF2-40B4-BE49-F238E27FC236}">
                  <a16:creationId xmlns:a16="http://schemas.microsoft.com/office/drawing/2014/main" id="{43ED5344-4036-BB4E-B845-0794EA2F3772}"/>
                </a:ext>
              </a:extLst>
            </p:cNvPr>
            <p:cNvPicPr>
              <a:picLocks noChangeAspect="1"/>
            </p:cNvPicPr>
            <p:nvPr/>
          </p:nvPicPr>
          <p:blipFill>
            <a:blip r:embed="rId3"/>
            <a:stretch>
              <a:fillRect/>
            </a:stretch>
          </p:blipFill>
          <p:spPr>
            <a:xfrm>
              <a:off x="7286887" y="1914498"/>
              <a:ext cx="5001877" cy="6732888"/>
            </a:xfrm>
            <a:prstGeom prst="rect">
              <a:avLst/>
            </a:prstGeom>
          </p:spPr>
        </p:pic>
        <p:pic>
          <p:nvPicPr>
            <p:cNvPr id="9" name="Picture 8">
              <a:extLst>
                <a:ext uri="{FF2B5EF4-FFF2-40B4-BE49-F238E27FC236}">
                  <a16:creationId xmlns:a16="http://schemas.microsoft.com/office/drawing/2014/main" id="{FFD971F6-5BF1-AF45-B5D3-C8586E351CAB}"/>
                </a:ext>
              </a:extLst>
            </p:cNvPr>
            <p:cNvPicPr>
              <a:picLocks noChangeAspect="1"/>
            </p:cNvPicPr>
            <p:nvPr/>
          </p:nvPicPr>
          <p:blipFill>
            <a:blip r:embed="rId4"/>
            <a:stretch>
              <a:fillRect/>
            </a:stretch>
          </p:blipFill>
          <p:spPr>
            <a:xfrm>
              <a:off x="6371391" y="5402759"/>
              <a:ext cx="3386627" cy="2491312"/>
            </a:xfrm>
            <a:prstGeom prst="rect">
              <a:avLst/>
            </a:prstGeom>
          </p:spPr>
        </p:pic>
        <p:pic>
          <p:nvPicPr>
            <p:cNvPr id="7" name="Picture 6">
              <a:extLst>
                <a:ext uri="{FF2B5EF4-FFF2-40B4-BE49-F238E27FC236}">
                  <a16:creationId xmlns:a16="http://schemas.microsoft.com/office/drawing/2014/main" id="{77D2434A-96F7-7B4A-8B77-0FA491B6C947}"/>
                </a:ext>
              </a:extLst>
            </p:cNvPr>
            <p:cNvPicPr>
              <a:picLocks noChangeAspect="1"/>
            </p:cNvPicPr>
            <p:nvPr/>
          </p:nvPicPr>
          <p:blipFill>
            <a:blip r:embed="rId5"/>
            <a:stretch>
              <a:fillRect/>
            </a:stretch>
          </p:blipFill>
          <p:spPr>
            <a:xfrm>
              <a:off x="14178761" y="2820770"/>
              <a:ext cx="3431639" cy="5916924"/>
            </a:xfrm>
            <a:prstGeom prst="rect">
              <a:avLst/>
            </a:prstGeom>
          </p:spPr>
        </p:pic>
        <p:pic>
          <p:nvPicPr>
            <p:cNvPr id="2" name="Picture 1">
              <a:extLst>
                <a:ext uri="{FF2B5EF4-FFF2-40B4-BE49-F238E27FC236}">
                  <a16:creationId xmlns:a16="http://schemas.microsoft.com/office/drawing/2014/main" id="{4B4578C3-4665-A74A-827D-2D6F529B85BC}"/>
                </a:ext>
              </a:extLst>
            </p:cNvPr>
            <p:cNvPicPr>
              <a:picLocks noChangeAspect="1"/>
            </p:cNvPicPr>
            <p:nvPr/>
          </p:nvPicPr>
          <p:blipFill>
            <a:blip r:embed="rId6"/>
            <a:stretch>
              <a:fillRect/>
            </a:stretch>
          </p:blipFill>
          <p:spPr>
            <a:xfrm>
              <a:off x="11852451" y="2303774"/>
              <a:ext cx="3431639" cy="6176951"/>
            </a:xfrm>
            <a:prstGeom prst="rect">
              <a:avLst/>
            </a:prstGeom>
          </p:spPr>
        </p:pic>
      </p:grpSp>
      <p:pic>
        <p:nvPicPr>
          <p:cNvPr id="3" name="Picture 2" descr="A picture containing drawing&#10;&#10;Description automatically generated">
            <a:extLst>
              <a:ext uri="{FF2B5EF4-FFF2-40B4-BE49-F238E27FC236}">
                <a16:creationId xmlns:a16="http://schemas.microsoft.com/office/drawing/2014/main" id="{8CE5D349-81CD-95F6-931E-7B6B180E66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332265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8E55A2C3-9E7E-4E5D-B5B0-83BEFB930FEC}"/>
              </a:ext>
            </a:extLst>
          </p:cNvPr>
          <p:cNvSpPr txBox="1"/>
          <p:nvPr/>
        </p:nvSpPr>
        <p:spPr>
          <a:xfrm>
            <a:off x="1126331" y="152400"/>
            <a:ext cx="12256423"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lnSpc>
                <a:spcPts val="10000"/>
              </a:lnSpc>
            </a:pPr>
            <a:r>
              <a:rPr lang="en-US" sz="4000" b="1" dirty="0">
                <a:solidFill>
                  <a:schemeClr val="tx1"/>
                </a:solidFill>
                <a:latin typeface="Century Gothic" panose="020B0502020202020204" pitchFamily="34" charset="0"/>
                <a:cs typeface="Calibri" panose="020F0502020204030204" pitchFamily="34" charset="0"/>
              </a:rPr>
              <a:t>Anonymous vs </a:t>
            </a:r>
            <a:r>
              <a:rPr lang="en-US" sz="4000" b="1" dirty="0">
                <a:solidFill>
                  <a:schemeClr val="tx1"/>
                </a:solidFill>
                <a:latin typeface="Century Gothic" panose="020B0502020202020204" pitchFamily="34" charset="0"/>
              </a:rPr>
              <a:t>Registration Required</a:t>
            </a:r>
            <a:endParaRPr lang="en-US" sz="4000" b="1" dirty="0">
              <a:solidFill>
                <a:srgbClr val="FFC92C"/>
              </a:solidFill>
              <a:latin typeface="Century Gothic" panose="020B050202020202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5E36F731-951D-4A63-9013-68CB29652C3F}"/>
              </a:ext>
            </a:extLst>
          </p:cNvPr>
          <p:cNvGrpSpPr>
            <a:grpSpLocks noChangeAspect="1"/>
          </p:cNvGrpSpPr>
          <p:nvPr/>
        </p:nvGrpSpPr>
        <p:grpSpPr>
          <a:xfrm>
            <a:off x="8707049" y="2268377"/>
            <a:ext cx="7968491" cy="6390199"/>
            <a:chOff x="6765131" y="1143000"/>
            <a:chExt cx="9829800" cy="7882845"/>
          </a:xfrm>
        </p:grpSpPr>
        <p:pic>
          <p:nvPicPr>
            <p:cNvPr id="9" name="Picture 8">
              <a:extLst>
                <a:ext uri="{FF2B5EF4-FFF2-40B4-BE49-F238E27FC236}">
                  <a16:creationId xmlns:a16="http://schemas.microsoft.com/office/drawing/2014/main" id="{9BE6A399-1D7C-0040-8683-09A17E19AF27}"/>
                </a:ext>
              </a:extLst>
            </p:cNvPr>
            <p:cNvPicPr>
              <a:picLocks noChangeAspect="1"/>
            </p:cNvPicPr>
            <p:nvPr/>
          </p:nvPicPr>
          <p:blipFill>
            <a:blip r:embed="rId3"/>
            <a:stretch>
              <a:fillRect/>
            </a:stretch>
          </p:blipFill>
          <p:spPr>
            <a:xfrm>
              <a:off x="12765906" y="2133600"/>
              <a:ext cx="3829025" cy="6892245"/>
            </a:xfrm>
            <a:prstGeom prst="rect">
              <a:avLst/>
            </a:prstGeom>
          </p:spPr>
        </p:pic>
        <p:pic>
          <p:nvPicPr>
            <p:cNvPr id="8" name="Picture 7">
              <a:extLst>
                <a:ext uri="{FF2B5EF4-FFF2-40B4-BE49-F238E27FC236}">
                  <a16:creationId xmlns:a16="http://schemas.microsoft.com/office/drawing/2014/main" id="{2B615AA3-ABC3-E941-8145-68F85B6F49A1}"/>
                </a:ext>
              </a:extLst>
            </p:cNvPr>
            <p:cNvPicPr>
              <a:picLocks noChangeAspect="1"/>
            </p:cNvPicPr>
            <p:nvPr/>
          </p:nvPicPr>
          <p:blipFill>
            <a:blip r:embed="rId4"/>
            <a:stretch>
              <a:fillRect/>
            </a:stretch>
          </p:blipFill>
          <p:spPr>
            <a:xfrm>
              <a:off x="9909793" y="1839640"/>
              <a:ext cx="3938825" cy="7089885"/>
            </a:xfrm>
            <a:prstGeom prst="rect">
              <a:avLst/>
            </a:prstGeom>
          </p:spPr>
        </p:pic>
        <p:pic>
          <p:nvPicPr>
            <p:cNvPr id="7" name="Picture 6">
              <a:extLst>
                <a:ext uri="{FF2B5EF4-FFF2-40B4-BE49-F238E27FC236}">
                  <a16:creationId xmlns:a16="http://schemas.microsoft.com/office/drawing/2014/main" id="{F455A14A-BA35-554A-AEFF-08CCC6278672}"/>
                </a:ext>
              </a:extLst>
            </p:cNvPr>
            <p:cNvPicPr>
              <a:picLocks noChangeAspect="1"/>
            </p:cNvPicPr>
            <p:nvPr/>
          </p:nvPicPr>
          <p:blipFill>
            <a:blip r:embed="rId5"/>
            <a:stretch>
              <a:fillRect/>
            </a:stretch>
          </p:blipFill>
          <p:spPr>
            <a:xfrm>
              <a:off x="6765131" y="1143000"/>
              <a:ext cx="4288345" cy="7719020"/>
            </a:xfrm>
            <a:prstGeom prst="rect">
              <a:avLst/>
            </a:prstGeom>
          </p:spPr>
        </p:pic>
      </p:grpSp>
      <p:sp>
        <p:nvSpPr>
          <p:cNvPr id="13" name="Rectangle 3">
            <a:extLst>
              <a:ext uri="{FF2B5EF4-FFF2-40B4-BE49-F238E27FC236}">
                <a16:creationId xmlns:a16="http://schemas.microsoft.com/office/drawing/2014/main" id="{347DDC34-E37D-4F58-BE7A-A8F47BF8586C}"/>
              </a:ext>
            </a:extLst>
          </p:cNvPr>
          <p:cNvSpPr txBox="1">
            <a:spLocks noChangeArrowheads="1"/>
          </p:cNvSpPr>
          <p:nvPr/>
        </p:nvSpPr>
        <p:spPr bwMode="auto">
          <a:xfrm>
            <a:off x="1143000" y="1737360"/>
            <a:ext cx="7290441" cy="646331"/>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defTabSz="914400">
              <a:lnSpc>
                <a:spcPct val="140000"/>
              </a:lnSpc>
            </a:pPr>
            <a:r>
              <a:rPr lang="en-US" sz="2400" dirty="0">
                <a:solidFill>
                  <a:schemeClr val="tx1"/>
                </a:solidFill>
              </a:rPr>
              <a:t>Anonymous (No Registration Required)</a:t>
            </a:r>
          </a:p>
          <a:p>
            <a:pPr defTabSz="914400">
              <a:lnSpc>
                <a:spcPct val="140000"/>
              </a:lnSpc>
            </a:pPr>
            <a:r>
              <a:rPr lang="en-US" sz="1800" b="0" dirty="0">
                <a:solidFill>
                  <a:schemeClr val="tx1"/>
                </a:solidFill>
              </a:rPr>
              <a:t>Cards that do not require registration can only be loaded by a sponsor organization and used by the cardholder for purchases, however there are some restrictions:</a:t>
            </a:r>
          </a:p>
          <a:p>
            <a:pPr marL="285750" indent="-285750" defTabSz="914400">
              <a:lnSpc>
                <a:spcPct val="140000"/>
              </a:lnSpc>
              <a:buFont typeface="Arial" panose="020B0604020202020204" pitchFamily="34" charset="0"/>
              <a:buChar char="•"/>
            </a:pPr>
            <a:r>
              <a:rPr lang="en-US" sz="1800" dirty="0">
                <a:solidFill>
                  <a:schemeClr val="tx1"/>
                </a:solidFill>
              </a:rPr>
              <a:t>$15,000 Max Balance (no loading limits)</a:t>
            </a:r>
          </a:p>
          <a:p>
            <a:pPr marL="285750" indent="-285750" defTabSz="914400">
              <a:lnSpc>
                <a:spcPct val="140000"/>
              </a:lnSpc>
              <a:buFont typeface="Arial" panose="020B0604020202020204" pitchFamily="34" charset="0"/>
              <a:buChar char="•"/>
            </a:pPr>
            <a:r>
              <a:rPr lang="en-US" sz="1800" dirty="0">
                <a:solidFill>
                  <a:schemeClr val="tx1"/>
                </a:solidFill>
              </a:rPr>
              <a:t>No Consumer Loads (e.g. direct deposit, cash loading)</a:t>
            </a:r>
          </a:p>
          <a:p>
            <a:pPr defTabSz="914400">
              <a:lnSpc>
                <a:spcPct val="140000"/>
              </a:lnSpc>
            </a:pPr>
            <a:endParaRPr lang="en-US" sz="1800" b="0" dirty="0">
              <a:solidFill>
                <a:schemeClr val="tx1"/>
              </a:solidFill>
            </a:endParaRPr>
          </a:p>
          <a:p>
            <a:pPr defTabSz="914400">
              <a:lnSpc>
                <a:spcPct val="140000"/>
              </a:lnSpc>
            </a:pPr>
            <a:r>
              <a:rPr lang="en-US" sz="1800" b="0" dirty="0">
                <a:solidFill>
                  <a:schemeClr val="tx1"/>
                </a:solidFill>
              </a:rPr>
              <a:t> </a:t>
            </a:r>
          </a:p>
        </p:txBody>
      </p:sp>
      <p:sp>
        <p:nvSpPr>
          <p:cNvPr id="14" name="Rectangle 3">
            <a:extLst>
              <a:ext uri="{FF2B5EF4-FFF2-40B4-BE49-F238E27FC236}">
                <a16:creationId xmlns:a16="http://schemas.microsoft.com/office/drawing/2014/main" id="{B25A1F57-A705-4D10-8DFC-E02D248C1C86}"/>
              </a:ext>
            </a:extLst>
          </p:cNvPr>
          <p:cNvSpPr txBox="1">
            <a:spLocks noChangeArrowheads="1"/>
          </p:cNvSpPr>
          <p:nvPr/>
        </p:nvSpPr>
        <p:spPr bwMode="auto">
          <a:xfrm>
            <a:off x="1149120" y="4419600"/>
            <a:ext cx="7557929" cy="646331"/>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defTabSz="914400">
              <a:lnSpc>
                <a:spcPct val="140000"/>
              </a:lnSpc>
            </a:pPr>
            <a:r>
              <a:rPr lang="en-US" sz="2400" dirty="0">
                <a:solidFill>
                  <a:schemeClr val="tx1"/>
                </a:solidFill>
              </a:rPr>
              <a:t>Registration Required</a:t>
            </a:r>
          </a:p>
          <a:p>
            <a:pPr defTabSz="914400">
              <a:lnSpc>
                <a:spcPct val="140000"/>
              </a:lnSpc>
            </a:pPr>
            <a:r>
              <a:rPr lang="en-US" sz="1800" b="0" dirty="0">
                <a:solidFill>
                  <a:schemeClr val="tx1"/>
                </a:solidFill>
              </a:rPr>
              <a:t>Cards that require registration </a:t>
            </a:r>
            <a:r>
              <a:rPr lang="en-US" sz="1800" dirty="0">
                <a:solidFill>
                  <a:schemeClr val="tx1"/>
                </a:solidFill>
              </a:rPr>
              <a:t>(KYC/Know-Your-Customer) </a:t>
            </a:r>
            <a:r>
              <a:rPr lang="en-US" sz="1800" b="0" dirty="0">
                <a:solidFill>
                  <a:schemeClr val="tx1"/>
                </a:solidFill>
              </a:rPr>
              <a:t>provide additional access and increased limits:</a:t>
            </a:r>
          </a:p>
          <a:p>
            <a:pPr marL="285750" indent="-285750" defTabSz="914400">
              <a:lnSpc>
                <a:spcPct val="140000"/>
              </a:lnSpc>
              <a:buFont typeface="Arial" panose="020B0604020202020204" pitchFamily="34" charset="0"/>
              <a:buChar char="•"/>
            </a:pPr>
            <a:r>
              <a:rPr lang="en-US" sz="1800" dirty="0">
                <a:solidFill>
                  <a:schemeClr val="tx1"/>
                </a:solidFill>
              </a:rPr>
              <a:t>$ 15,000 Max Balance </a:t>
            </a:r>
          </a:p>
          <a:p>
            <a:pPr marL="285750" indent="-285750" defTabSz="914400">
              <a:lnSpc>
                <a:spcPct val="140000"/>
              </a:lnSpc>
              <a:buFont typeface="Arial" panose="020B0604020202020204" pitchFamily="34" charset="0"/>
              <a:buChar char="•"/>
            </a:pPr>
            <a:r>
              <a:rPr lang="en-US" sz="1800" dirty="0">
                <a:solidFill>
                  <a:schemeClr val="tx1"/>
                </a:solidFill>
              </a:rPr>
              <a:t>Consumer Loads Permitted (e.g. direct deposit, cash loading)</a:t>
            </a:r>
          </a:p>
          <a:p>
            <a:pPr marL="0" indent="0" defTabSz="914400">
              <a:lnSpc>
                <a:spcPct val="140000"/>
              </a:lnSpc>
            </a:pPr>
            <a:endParaRPr lang="en-US" sz="600" b="0" dirty="0">
              <a:solidFill>
                <a:schemeClr val="tx1"/>
              </a:solidFill>
            </a:endParaRPr>
          </a:p>
          <a:p>
            <a:pPr marL="0" indent="0" defTabSz="914400">
              <a:lnSpc>
                <a:spcPct val="140000"/>
              </a:lnSpc>
            </a:pPr>
            <a:r>
              <a:rPr lang="en-US" sz="1800" b="0" dirty="0">
                <a:solidFill>
                  <a:schemeClr val="tx1"/>
                </a:solidFill>
              </a:rPr>
              <a:t>Registration can be completed in a few short steps online with a mobile phone or PC. The cardholder must provide certain identifying information, including:</a:t>
            </a:r>
          </a:p>
          <a:p>
            <a:pPr marL="285750" indent="-285750" defTabSz="914400">
              <a:lnSpc>
                <a:spcPct val="140000"/>
              </a:lnSpc>
              <a:buFont typeface="Arial" panose="020B0604020202020204" pitchFamily="34" charset="0"/>
              <a:buChar char="•"/>
            </a:pPr>
            <a:r>
              <a:rPr lang="en-US" sz="1800" dirty="0">
                <a:solidFill>
                  <a:schemeClr val="tx1"/>
                </a:solidFill>
              </a:rPr>
              <a:t>Social Security Number (SSN)</a:t>
            </a:r>
          </a:p>
          <a:p>
            <a:pPr marL="285750" indent="-285750" defTabSz="914400">
              <a:lnSpc>
                <a:spcPct val="140000"/>
              </a:lnSpc>
              <a:buFont typeface="Arial" panose="020B0604020202020204" pitchFamily="34" charset="0"/>
              <a:buChar char="•"/>
            </a:pPr>
            <a:r>
              <a:rPr lang="en-US" sz="1800" dirty="0">
                <a:solidFill>
                  <a:schemeClr val="tx1"/>
                </a:solidFill>
              </a:rPr>
              <a:t>Date of Birth (DOB)</a:t>
            </a:r>
          </a:p>
          <a:p>
            <a:pPr marL="285750" indent="-285750" defTabSz="914400">
              <a:lnSpc>
                <a:spcPct val="140000"/>
              </a:lnSpc>
              <a:buFont typeface="Arial" panose="020B0604020202020204" pitchFamily="34" charset="0"/>
              <a:buChar char="•"/>
            </a:pPr>
            <a:r>
              <a:rPr lang="en-US" sz="1800" dirty="0">
                <a:solidFill>
                  <a:schemeClr val="tx1"/>
                </a:solidFill>
              </a:rPr>
              <a:t>Foreign Passport or ID (if no SSN/cardholder is not a U.S. Citizen)</a:t>
            </a:r>
          </a:p>
          <a:p>
            <a:pPr defTabSz="914400">
              <a:lnSpc>
                <a:spcPct val="140000"/>
              </a:lnSpc>
            </a:pPr>
            <a:endParaRPr lang="en-US" sz="1800" b="0" dirty="0">
              <a:solidFill>
                <a:schemeClr val="tx1"/>
              </a:solidFill>
            </a:endParaRPr>
          </a:p>
          <a:p>
            <a:pPr defTabSz="914400">
              <a:lnSpc>
                <a:spcPct val="140000"/>
              </a:lnSpc>
            </a:pPr>
            <a:r>
              <a:rPr lang="en-US" sz="1800" b="0" dirty="0">
                <a:solidFill>
                  <a:schemeClr val="tx1"/>
                </a:solidFill>
              </a:rPr>
              <a:t> </a:t>
            </a:r>
          </a:p>
        </p:txBody>
      </p:sp>
      <p:pic>
        <p:nvPicPr>
          <p:cNvPr id="2" name="Picture 1" descr="A picture containing drawing&#10;&#10;Description automatically generated">
            <a:extLst>
              <a:ext uri="{FF2B5EF4-FFF2-40B4-BE49-F238E27FC236}">
                <a16:creationId xmlns:a16="http://schemas.microsoft.com/office/drawing/2014/main" id="{7EBDF7F6-F9BD-C14F-A427-9AD66C1CC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392304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8E55A2C3-9E7E-4E5D-B5B0-83BEFB930FEC}"/>
              </a:ext>
            </a:extLst>
          </p:cNvPr>
          <p:cNvSpPr txBox="1"/>
          <p:nvPr/>
        </p:nvSpPr>
        <p:spPr>
          <a:xfrm>
            <a:off x="760038" y="0"/>
            <a:ext cx="7239000"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lnSpc>
                <a:spcPts val="10000"/>
              </a:lnSpc>
            </a:pPr>
            <a:r>
              <a:rPr lang="en-US" sz="4000" b="1" dirty="0">
                <a:solidFill>
                  <a:schemeClr val="tx1"/>
                </a:solidFill>
                <a:latin typeface="Century Gothic" panose="020B0502020202020204" pitchFamily="34" charset="0"/>
                <a:cs typeface="Calibri" panose="020F0502020204030204" pitchFamily="34" charset="0"/>
              </a:rPr>
              <a:t>Options and Features</a:t>
            </a:r>
            <a:endParaRPr lang="en-US" sz="4000" b="1" dirty="0">
              <a:solidFill>
                <a:srgbClr val="FFC92C"/>
              </a:solidFill>
              <a:latin typeface="Century Gothic" panose="020B0502020202020204" pitchFamily="34" charset="0"/>
              <a:cs typeface="Calibri" panose="020F0502020204030204" pitchFamily="34" charset="0"/>
            </a:endParaRPr>
          </a:p>
        </p:txBody>
      </p:sp>
      <p:sp>
        <p:nvSpPr>
          <p:cNvPr id="14" name="Rectangle 3">
            <a:extLst>
              <a:ext uri="{FF2B5EF4-FFF2-40B4-BE49-F238E27FC236}">
                <a16:creationId xmlns:a16="http://schemas.microsoft.com/office/drawing/2014/main" id="{A473ADF7-BD5A-4FA2-93BB-0A4FB19AF2FE}"/>
              </a:ext>
            </a:extLst>
          </p:cNvPr>
          <p:cNvSpPr txBox="1">
            <a:spLocks noChangeArrowheads="1"/>
          </p:cNvSpPr>
          <p:nvPr/>
        </p:nvSpPr>
        <p:spPr bwMode="auto">
          <a:xfrm>
            <a:off x="897731" y="1371600"/>
            <a:ext cx="6248400" cy="731520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defTabSz="914400">
              <a:lnSpc>
                <a:spcPct val="140000"/>
              </a:lnSpc>
            </a:pPr>
            <a:r>
              <a:rPr lang="en-US" sz="2400" dirty="0">
                <a:solidFill>
                  <a:schemeClr val="tx1"/>
                </a:solidFill>
              </a:rPr>
              <a:t>Creating and Loading Cards</a:t>
            </a:r>
          </a:p>
          <a:p>
            <a:pPr defTabSz="914400">
              <a:lnSpc>
                <a:spcPct val="140000"/>
              </a:lnSpc>
            </a:pPr>
            <a:r>
              <a:rPr lang="en-US" sz="1800" b="0" dirty="0">
                <a:solidFill>
                  <a:schemeClr val="tx1"/>
                </a:solidFill>
              </a:rPr>
              <a:t>Batch file via SFTP</a:t>
            </a:r>
          </a:p>
          <a:p>
            <a:pPr defTabSz="914400">
              <a:lnSpc>
                <a:spcPct val="140000"/>
              </a:lnSpc>
            </a:pPr>
            <a:r>
              <a:rPr lang="en-US" sz="1800" b="0" dirty="0">
                <a:solidFill>
                  <a:schemeClr val="tx1"/>
                </a:solidFill>
              </a:rPr>
              <a:t>Webservices API</a:t>
            </a:r>
          </a:p>
          <a:p>
            <a:pPr defTabSz="914400">
              <a:lnSpc>
                <a:spcPct val="140000"/>
              </a:lnSpc>
            </a:pPr>
            <a:r>
              <a:rPr lang="en-US" sz="1800" b="0" dirty="0">
                <a:solidFill>
                  <a:schemeClr val="tx1"/>
                </a:solidFill>
              </a:rPr>
              <a:t>Contact client representative</a:t>
            </a:r>
          </a:p>
          <a:p>
            <a:pPr defTabSz="914400">
              <a:lnSpc>
                <a:spcPct val="140000"/>
              </a:lnSpc>
            </a:pPr>
            <a:r>
              <a:rPr lang="en-US" sz="1800" dirty="0">
                <a:solidFill>
                  <a:schemeClr val="tx1"/>
                </a:solidFill>
              </a:rPr>
              <a:t>UCP (Ultimate Card Platform) coming soon!</a:t>
            </a:r>
          </a:p>
          <a:p>
            <a:pPr defTabSz="914400">
              <a:lnSpc>
                <a:spcPct val="140000"/>
              </a:lnSpc>
            </a:pPr>
            <a:endParaRPr lang="en-US" sz="1600" b="0" dirty="0">
              <a:solidFill>
                <a:schemeClr val="tx1"/>
              </a:solidFill>
            </a:endParaRPr>
          </a:p>
          <a:p>
            <a:pPr defTabSz="914400">
              <a:lnSpc>
                <a:spcPct val="140000"/>
              </a:lnSpc>
            </a:pPr>
            <a:r>
              <a:rPr lang="en-US" sz="2400" dirty="0">
                <a:solidFill>
                  <a:schemeClr val="tx1"/>
                </a:solidFill>
              </a:rPr>
              <a:t>Card Program Customizations</a:t>
            </a:r>
          </a:p>
          <a:p>
            <a:pPr defTabSz="914400">
              <a:lnSpc>
                <a:spcPct val="140000"/>
              </a:lnSpc>
            </a:pPr>
            <a:r>
              <a:rPr lang="en-US" sz="1800" b="0" dirty="0">
                <a:solidFill>
                  <a:schemeClr val="tx1"/>
                </a:solidFill>
              </a:rPr>
              <a:t>Branded card and card package</a:t>
            </a:r>
          </a:p>
          <a:p>
            <a:pPr defTabSz="914400">
              <a:lnSpc>
                <a:spcPct val="140000"/>
              </a:lnSpc>
            </a:pPr>
            <a:r>
              <a:rPr lang="en-US" sz="1800" b="0" dirty="0">
                <a:solidFill>
                  <a:schemeClr val="tx1"/>
                </a:solidFill>
              </a:rPr>
              <a:t>Anonymous or KYC-required cards*</a:t>
            </a:r>
          </a:p>
          <a:p>
            <a:pPr defTabSz="914400">
              <a:lnSpc>
                <a:spcPct val="140000"/>
              </a:lnSpc>
            </a:pPr>
            <a:r>
              <a:rPr lang="en-US" sz="1800" b="0" dirty="0">
                <a:solidFill>
                  <a:schemeClr val="tx1"/>
                </a:solidFill>
              </a:rPr>
              <a:t>ATM access (enabled/disabled)</a:t>
            </a:r>
          </a:p>
          <a:p>
            <a:pPr defTabSz="914400">
              <a:lnSpc>
                <a:spcPct val="140000"/>
              </a:lnSpc>
            </a:pPr>
            <a:r>
              <a:rPr lang="en-US" sz="1800" b="0" dirty="0">
                <a:solidFill>
                  <a:schemeClr val="tx1"/>
                </a:solidFill>
              </a:rPr>
              <a:t>MCC and MID restrictions</a:t>
            </a:r>
          </a:p>
          <a:p>
            <a:pPr defTabSz="914400">
              <a:lnSpc>
                <a:spcPct val="140000"/>
              </a:lnSpc>
            </a:pPr>
            <a:r>
              <a:rPr lang="en-US" sz="1800" b="0" dirty="0">
                <a:solidFill>
                  <a:schemeClr val="tx1"/>
                </a:solidFill>
              </a:rPr>
              <a:t>Branded web and mobile apps</a:t>
            </a:r>
          </a:p>
          <a:p>
            <a:pPr defTabSz="914400">
              <a:lnSpc>
                <a:spcPct val="140000"/>
              </a:lnSpc>
            </a:pPr>
            <a:endParaRPr lang="en-US" sz="1600" b="0" dirty="0">
              <a:solidFill>
                <a:schemeClr val="tx1"/>
              </a:solidFill>
            </a:endParaRPr>
          </a:p>
          <a:p>
            <a:pPr defTabSz="914400">
              <a:lnSpc>
                <a:spcPct val="140000"/>
              </a:lnSpc>
            </a:pPr>
            <a:r>
              <a:rPr lang="en-US" sz="2400" dirty="0">
                <a:solidFill>
                  <a:schemeClr val="tx1"/>
                </a:solidFill>
              </a:rPr>
              <a:t>Cardholder Features</a:t>
            </a:r>
          </a:p>
          <a:p>
            <a:pPr defTabSz="914400">
              <a:lnSpc>
                <a:spcPct val="140000"/>
              </a:lnSpc>
            </a:pPr>
            <a:r>
              <a:rPr lang="en-US" sz="1800" b="0" dirty="0">
                <a:solidFill>
                  <a:schemeClr val="tx1"/>
                </a:solidFill>
              </a:rPr>
              <a:t>Online and mobile access</a:t>
            </a:r>
          </a:p>
          <a:p>
            <a:pPr defTabSz="914400">
              <a:lnSpc>
                <a:spcPct val="140000"/>
              </a:lnSpc>
            </a:pPr>
            <a:r>
              <a:rPr lang="en-US" sz="1800" b="0" dirty="0">
                <a:solidFill>
                  <a:schemeClr val="tx1"/>
                </a:solidFill>
              </a:rPr>
              <a:t>Real-time SMS transaction alerts (purchases and loads)</a:t>
            </a:r>
          </a:p>
          <a:p>
            <a:pPr defTabSz="914400">
              <a:lnSpc>
                <a:spcPct val="140000"/>
              </a:lnSpc>
            </a:pPr>
            <a:r>
              <a:rPr lang="en-US" sz="1800" b="0" dirty="0">
                <a:solidFill>
                  <a:schemeClr val="tx1"/>
                </a:solidFill>
              </a:rPr>
              <a:t>Freeze card if lost or stolen</a:t>
            </a:r>
          </a:p>
          <a:p>
            <a:pPr defTabSz="914400">
              <a:lnSpc>
                <a:spcPct val="140000"/>
              </a:lnSpc>
            </a:pPr>
            <a:r>
              <a:rPr lang="en-US" sz="1800" b="0" dirty="0">
                <a:solidFill>
                  <a:schemeClr val="tx1"/>
                </a:solidFill>
              </a:rPr>
              <a:t>Live agent customer service (Bilingual)</a:t>
            </a:r>
          </a:p>
        </p:txBody>
      </p:sp>
      <p:sp>
        <p:nvSpPr>
          <p:cNvPr id="7" name="TextBox 6">
            <a:extLst>
              <a:ext uri="{FF2B5EF4-FFF2-40B4-BE49-F238E27FC236}">
                <a16:creationId xmlns:a16="http://schemas.microsoft.com/office/drawing/2014/main" id="{F7482B5B-CFCE-4F96-8B92-7F0E29F89B83}"/>
              </a:ext>
            </a:extLst>
          </p:cNvPr>
          <p:cNvSpPr txBox="1"/>
          <p:nvPr/>
        </p:nvSpPr>
        <p:spPr>
          <a:xfrm>
            <a:off x="821531" y="8772298"/>
            <a:ext cx="6858000" cy="584775"/>
          </a:xfrm>
          <a:prstGeom prst="rect">
            <a:avLst/>
          </a:prstGeom>
          <a:noFill/>
        </p:spPr>
        <p:txBody>
          <a:bodyPr wrap="square" rtlCol="0">
            <a:spAutoFit/>
          </a:bodyPr>
          <a:lstStyle/>
          <a:p>
            <a:pPr algn="l"/>
            <a:r>
              <a:rPr lang="en-US" sz="1800" dirty="0"/>
              <a:t>*</a:t>
            </a:r>
            <a:r>
              <a:rPr lang="en-US" sz="1400" dirty="0"/>
              <a:t> Anonymous cards can be funded by organization only (not by cardholder) and have $15,000 max balance restriction.</a:t>
            </a:r>
          </a:p>
        </p:txBody>
      </p:sp>
      <p:pic>
        <p:nvPicPr>
          <p:cNvPr id="22" name="Picture 21">
            <a:extLst>
              <a:ext uri="{FF2B5EF4-FFF2-40B4-BE49-F238E27FC236}">
                <a16:creationId xmlns:a16="http://schemas.microsoft.com/office/drawing/2014/main" id="{2FE33A5D-FDF5-8849-8529-BF457F68C16C}"/>
              </a:ext>
            </a:extLst>
          </p:cNvPr>
          <p:cNvPicPr>
            <a:picLocks noChangeAspect="1"/>
          </p:cNvPicPr>
          <p:nvPr/>
        </p:nvPicPr>
        <p:blipFill>
          <a:blip r:embed="rId3"/>
          <a:stretch>
            <a:fillRect/>
          </a:stretch>
        </p:blipFill>
        <p:spPr>
          <a:xfrm>
            <a:off x="8717162" y="1495918"/>
            <a:ext cx="8636676" cy="6959106"/>
          </a:xfrm>
          <a:prstGeom prst="rect">
            <a:avLst/>
          </a:prstGeom>
        </p:spPr>
      </p:pic>
      <p:pic>
        <p:nvPicPr>
          <p:cNvPr id="13" name="Picture 12">
            <a:extLst>
              <a:ext uri="{FF2B5EF4-FFF2-40B4-BE49-F238E27FC236}">
                <a16:creationId xmlns:a16="http://schemas.microsoft.com/office/drawing/2014/main" id="{EA3BB49D-730C-4C49-9E3A-1595FB18E301}"/>
              </a:ext>
            </a:extLst>
          </p:cNvPr>
          <p:cNvPicPr>
            <a:picLocks noChangeAspect="1"/>
          </p:cNvPicPr>
          <p:nvPr/>
        </p:nvPicPr>
        <p:blipFill>
          <a:blip r:embed="rId4"/>
          <a:stretch>
            <a:fillRect/>
          </a:stretch>
        </p:blipFill>
        <p:spPr>
          <a:xfrm>
            <a:off x="10742880" y="4572000"/>
            <a:ext cx="3400441" cy="5863132"/>
          </a:xfrm>
          <a:prstGeom prst="rect">
            <a:avLst/>
          </a:prstGeom>
        </p:spPr>
      </p:pic>
      <p:pic>
        <p:nvPicPr>
          <p:cNvPr id="8" name="Picture 7">
            <a:extLst>
              <a:ext uri="{FF2B5EF4-FFF2-40B4-BE49-F238E27FC236}">
                <a16:creationId xmlns:a16="http://schemas.microsoft.com/office/drawing/2014/main" id="{67D71E2A-E19F-8A4C-A69E-D2CA48F52D78}"/>
              </a:ext>
            </a:extLst>
          </p:cNvPr>
          <p:cNvPicPr>
            <a:picLocks noChangeAspect="1"/>
          </p:cNvPicPr>
          <p:nvPr/>
        </p:nvPicPr>
        <p:blipFill>
          <a:blip r:embed="rId5"/>
          <a:stretch>
            <a:fillRect/>
          </a:stretch>
        </p:blipFill>
        <p:spPr>
          <a:xfrm rot="20640320">
            <a:off x="7101709" y="5659389"/>
            <a:ext cx="3343806" cy="2460357"/>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BC7067EF-77F5-0FF4-C00F-E8B19DB4FF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174552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pic>
        <p:nvPicPr>
          <p:cNvPr id="1030" name="Picture 6" descr="10 Mastercard">
            <a:extLst>
              <a:ext uri="{FF2B5EF4-FFF2-40B4-BE49-F238E27FC236}">
                <a16:creationId xmlns:a16="http://schemas.microsoft.com/office/drawing/2014/main" id="{25113106-35B8-4996-950B-8E222EF5C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44" y="1396165"/>
            <a:ext cx="1606446" cy="160644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13 Care.org">
            <a:extLst>
              <a:ext uri="{FF2B5EF4-FFF2-40B4-BE49-F238E27FC236}">
                <a16:creationId xmlns:a16="http://schemas.microsoft.com/office/drawing/2014/main" id="{538EB457-55A0-42DB-949A-357F8B507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9253" y="1116575"/>
            <a:ext cx="2076171" cy="207617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6 Operation Homefront">
            <a:extLst>
              <a:ext uri="{FF2B5EF4-FFF2-40B4-BE49-F238E27FC236}">
                <a16:creationId xmlns:a16="http://schemas.microsoft.com/office/drawing/2014/main" id="{D61CE3F6-3558-47FD-89BB-369455D0BB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951" y="1030228"/>
            <a:ext cx="2338319" cy="233831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11 United Way">
            <a:extLst>
              <a:ext uri="{FF2B5EF4-FFF2-40B4-BE49-F238E27FC236}">
                <a16:creationId xmlns:a16="http://schemas.microsoft.com/office/drawing/2014/main" id="{EF59B877-9DCA-4D61-806A-7F9CBC306B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56870" y="1111313"/>
            <a:ext cx="2132160" cy="21321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Seal of Los Angeles County, California - Wikipedia">
            <a:extLst>
              <a:ext uri="{FF2B5EF4-FFF2-40B4-BE49-F238E27FC236}">
                <a16:creationId xmlns:a16="http://schemas.microsoft.com/office/drawing/2014/main" id="{CA223895-7DBB-4C40-A54E-20CEE2D41F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98784" y="2923584"/>
            <a:ext cx="1207062" cy="12070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idKit | Home">
            <a:extLst>
              <a:ext uri="{FF2B5EF4-FFF2-40B4-BE49-F238E27FC236}">
                <a16:creationId xmlns:a16="http://schemas.microsoft.com/office/drawing/2014/main" id="{5F2DB7E6-543C-D360-92F4-68955D7E53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49727" y="6172818"/>
            <a:ext cx="2209455" cy="9206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UpTogether Support Center">
            <a:extLst>
              <a:ext uri="{FF2B5EF4-FFF2-40B4-BE49-F238E27FC236}">
                <a16:creationId xmlns:a16="http://schemas.microsoft.com/office/drawing/2014/main" id="{76BEB454-D10D-045C-9B5F-251CC871B91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064" y="6169784"/>
            <a:ext cx="2203285" cy="1177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5042529-1278-3364-A395-55F89B65DA15}"/>
              </a:ext>
            </a:extLst>
          </p:cNvPr>
          <p:cNvPicPr>
            <a:picLocks noChangeAspect="1"/>
          </p:cNvPicPr>
          <p:nvPr/>
        </p:nvPicPr>
        <p:blipFill>
          <a:blip r:embed="rId10"/>
          <a:stretch>
            <a:fillRect/>
          </a:stretch>
        </p:blipFill>
        <p:spPr>
          <a:xfrm>
            <a:off x="9716256" y="6188992"/>
            <a:ext cx="2454866" cy="858205"/>
          </a:xfrm>
          <a:prstGeom prst="rect">
            <a:avLst/>
          </a:prstGeom>
        </p:spPr>
      </p:pic>
      <p:pic>
        <p:nvPicPr>
          <p:cNvPr id="16" name="Picture 15">
            <a:extLst>
              <a:ext uri="{FF2B5EF4-FFF2-40B4-BE49-F238E27FC236}">
                <a16:creationId xmlns:a16="http://schemas.microsoft.com/office/drawing/2014/main" id="{E32D8840-6A77-2607-A667-AD3D19DA44A7}"/>
              </a:ext>
            </a:extLst>
          </p:cNvPr>
          <p:cNvPicPr>
            <a:picLocks noChangeAspect="1"/>
          </p:cNvPicPr>
          <p:nvPr/>
        </p:nvPicPr>
        <p:blipFill>
          <a:blip r:embed="rId11"/>
          <a:stretch>
            <a:fillRect/>
          </a:stretch>
        </p:blipFill>
        <p:spPr>
          <a:xfrm>
            <a:off x="14320067" y="8185810"/>
            <a:ext cx="2475224" cy="729413"/>
          </a:xfrm>
          <a:prstGeom prst="rect">
            <a:avLst/>
          </a:prstGeom>
        </p:spPr>
      </p:pic>
      <p:pic>
        <p:nvPicPr>
          <p:cNvPr id="18" name="Picture 4" descr="Charity Organization for Children | Save the Children">
            <a:extLst>
              <a:ext uri="{FF2B5EF4-FFF2-40B4-BE49-F238E27FC236}">
                <a16:creationId xmlns:a16="http://schemas.microsoft.com/office/drawing/2014/main" id="{E546B764-66DA-BA47-E53A-55D2F647E21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0970" y="4853090"/>
            <a:ext cx="2968765" cy="6045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E4D6D96D-6328-BF96-424C-6EFB25E5C50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14137" y="7949181"/>
            <a:ext cx="2414302" cy="11334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91B8BC03-B9B0-5EAC-E89D-866F94C6E5C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300945" y="3105896"/>
            <a:ext cx="2285925" cy="6769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Emirates Logo, symbol, meaning, history, PNG, brand">
            <a:extLst>
              <a:ext uri="{FF2B5EF4-FFF2-40B4-BE49-F238E27FC236}">
                <a16:creationId xmlns:a16="http://schemas.microsoft.com/office/drawing/2014/main" id="{63E449A4-BDFD-2A0B-8670-F12D42D94E3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14907" y="4485213"/>
            <a:ext cx="1955772" cy="109523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nmar rebrands to Inmar intelligence | Drug Store News">
            <a:extLst>
              <a:ext uri="{FF2B5EF4-FFF2-40B4-BE49-F238E27FC236}">
                <a16:creationId xmlns:a16="http://schemas.microsoft.com/office/drawing/2014/main" id="{228F9622-3762-5620-BD5B-4EA5F850C10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650764" y="4364733"/>
            <a:ext cx="2269931" cy="127116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_0">
            <a:extLst>
              <a:ext uri="{FF2B5EF4-FFF2-40B4-BE49-F238E27FC236}">
                <a16:creationId xmlns:a16="http://schemas.microsoft.com/office/drawing/2014/main" id="{EAE3C506-5540-5681-0A7A-5A50142555F5}"/>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4009685" y="1814068"/>
            <a:ext cx="2785606" cy="671598"/>
          </a:xfrm>
          <a:prstGeom prst="rect">
            <a:avLst/>
          </a:prstGeom>
          <a:noFill/>
          <a:ln>
            <a:noFill/>
          </a:ln>
        </p:spPr>
      </p:pic>
      <p:pic>
        <p:nvPicPr>
          <p:cNvPr id="32" name="Picture 31">
            <a:extLst>
              <a:ext uri="{FF2B5EF4-FFF2-40B4-BE49-F238E27FC236}">
                <a16:creationId xmlns:a16="http://schemas.microsoft.com/office/drawing/2014/main" id="{693192AC-AE55-530E-562E-D64D791FF9C5}"/>
              </a:ext>
            </a:extLst>
          </p:cNvPr>
          <p:cNvPicPr>
            <a:picLocks noChangeAspect="1"/>
          </p:cNvPicPr>
          <p:nvPr/>
        </p:nvPicPr>
        <p:blipFill>
          <a:blip r:embed="rId18"/>
          <a:stretch>
            <a:fillRect/>
          </a:stretch>
        </p:blipFill>
        <p:spPr>
          <a:xfrm>
            <a:off x="3708085" y="4658500"/>
            <a:ext cx="2105025" cy="1133475"/>
          </a:xfrm>
          <a:prstGeom prst="rect">
            <a:avLst/>
          </a:prstGeom>
        </p:spPr>
      </p:pic>
      <p:pic>
        <p:nvPicPr>
          <p:cNvPr id="36" name="Picture 35">
            <a:extLst>
              <a:ext uri="{FF2B5EF4-FFF2-40B4-BE49-F238E27FC236}">
                <a16:creationId xmlns:a16="http://schemas.microsoft.com/office/drawing/2014/main" id="{75467287-E018-2710-0BC3-223FD64B3EEA}"/>
              </a:ext>
            </a:extLst>
          </p:cNvPr>
          <p:cNvPicPr>
            <a:picLocks noChangeAspect="1"/>
          </p:cNvPicPr>
          <p:nvPr/>
        </p:nvPicPr>
        <p:blipFill>
          <a:blip r:embed="rId19"/>
          <a:stretch>
            <a:fillRect/>
          </a:stretch>
        </p:blipFill>
        <p:spPr>
          <a:xfrm>
            <a:off x="8703212" y="1659161"/>
            <a:ext cx="2876101" cy="1127263"/>
          </a:xfrm>
          <a:prstGeom prst="rect">
            <a:avLst/>
          </a:prstGeom>
        </p:spPr>
      </p:pic>
      <p:sp>
        <p:nvSpPr>
          <p:cNvPr id="3" name="TextBox 2">
            <a:extLst>
              <a:ext uri="{FF2B5EF4-FFF2-40B4-BE49-F238E27FC236}">
                <a16:creationId xmlns:a16="http://schemas.microsoft.com/office/drawing/2014/main" id="{DFDA15BF-3A6B-67B8-25B7-23CDABA3CF1C}"/>
              </a:ext>
            </a:extLst>
          </p:cNvPr>
          <p:cNvSpPr txBox="1"/>
          <p:nvPr/>
        </p:nvSpPr>
        <p:spPr>
          <a:xfrm>
            <a:off x="440532" y="128966"/>
            <a:ext cx="16598767" cy="1087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00" rtl="0" latinLnBrk="1" hangingPunct="0"/>
            <a:r>
              <a:rPr lang="en-US" sz="3200" b="1" dirty="0"/>
              <a:t>Trusted by top organizations, nonprofits, government agencies </a:t>
            </a:r>
          </a:p>
          <a:p>
            <a:pPr defTabSz="584200" rtl="0" latinLnBrk="1" hangingPunct="0"/>
            <a:r>
              <a:rPr lang="en-US" sz="3200" b="1" dirty="0"/>
              <a:t>to receive and disburse funds</a:t>
            </a:r>
            <a:endParaRPr lang="en-US" sz="5400" b="1" dirty="0">
              <a:solidFill>
                <a:schemeClr val="tx1"/>
              </a:solidFill>
              <a:latin typeface="Century Gothic" panose="020B0502020202020204" pitchFamily="34" charset="0"/>
              <a:cs typeface="Calibri" panose="020F0502020204030204" pitchFamily="34" charset="0"/>
            </a:endParaRPr>
          </a:p>
        </p:txBody>
      </p:sp>
      <p:pic>
        <p:nvPicPr>
          <p:cNvPr id="9" name="Picture 18" descr="Feintuch Communications Company -">
            <a:extLst>
              <a:ext uri="{FF2B5EF4-FFF2-40B4-BE49-F238E27FC236}">
                <a16:creationId xmlns:a16="http://schemas.microsoft.com/office/drawing/2014/main" id="{A9159C7E-FA4B-8CE3-A395-13FE38294839}"/>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55353" y="1975318"/>
            <a:ext cx="2955702" cy="47333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Baltimore Orioles Logo">
            <a:extLst>
              <a:ext uri="{FF2B5EF4-FFF2-40B4-BE49-F238E27FC236}">
                <a16:creationId xmlns:a16="http://schemas.microsoft.com/office/drawing/2014/main" id="{455D6727-4CF5-3876-AA1A-97E13F941DC5}"/>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48492" y="4346958"/>
            <a:ext cx="1424459" cy="134066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ity of Oakland | City of Oakland to Resume Residential Permit…">
            <a:extLst>
              <a:ext uri="{FF2B5EF4-FFF2-40B4-BE49-F238E27FC236}">
                <a16:creationId xmlns:a16="http://schemas.microsoft.com/office/drawing/2014/main" id="{D1711857-2133-BC3A-6D23-22B5BC66849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207913" y="5835412"/>
            <a:ext cx="1786937" cy="170147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A2EC9938-DC79-DC96-442D-71484E9B3AE8}"/>
              </a:ext>
            </a:extLst>
          </p:cNvPr>
          <p:cNvPicPr>
            <a:picLocks noChangeAspect="1"/>
          </p:cNvPicPr>
          <p:nvPr/>
        </p:nvPicPr>
        <p:blipFill>
          <a:blip r:embed="rId23"/>
          <a:stretch>
            <a:fillRect/>
          </a:stretch>
        </p:blipFill>
        <p:spPr>
          <a:xfrm>
            <a:off x="15488100" y="5890485"/>
            <a:ext cx="1307191" cy="1735598"/>
          </a:xfrm>
          <a:prstGeom prst="rect">
            <a:avLst/>
          </a:prstGeom>
        </p:spPr>
      </p:pic>
      <p:pic>
        <p:nvPicPr>
          <p:cNvPr id="33" name="Picture 32">
            <a:extLst>
              <a:ext uri="{FF2B5EF4-FFF2-40B4-BE49-F238E27FC236}">
                <a16:creationId xmlns:a16="http://schemas.microsoft.com/office/drawing/2014/main" id="{DAAB16A8-DBED-E77E-9032-EC5713715D48}"/>
              </a:ext>
            </a:extLst>
          </p:cNvPr>
          <p:cNvPicPr>
            <a:picLocks noChangeAspect="1"/>
          </p:cNvPicPr>
          <p:nvPr/>
        </p:nvPicPr>
        <p:blipFill>
          <a:blip r:embed="rId24"/>
          <a:stretch>
            <a:fillRect/>
          </a:stretch>
        </p:blipFill>
        <p:spPr>
          <a:xfrm>
            <a:off x="4423225" y="7925368"/>
            <a:ext cx="2647950" cy="1181100"/>
          </a:xfrm>
          <a:prstGeom prst="rect">
            <a:avLst/>
          </a:prstGeom>
        </p:spPr>
      </p:pic>
      <p:pic>
        <p:nvPicPr>
          <p:cNvPr id="37" name="Picture 36">
            <a:extLst>
              <a:ext uri="{FF2B5EF4-FFF2-40B4-BE49-F238E27FC236}">
                <a16:creationId xmlns:a16="http://schemas.microsoft.com/office/drawing/2014/main" id="{EF696778-72C8-11C7-40FE-79030F920390}"/>
              </a:ext>
            </a:extLst>
          </p:cNvPr>
          <p:cNvPicPr>
            <a:picLocks noChangeAspect="1"/>
          </p:cNvPicPr>
          <p:nvPr/>
        </p:nvPicPr>
        <p:blipFill>
          <a:blip r:embed="rId25"/>
          <a:stretch>
            <a:fillRect/>
          </a:stretch>
        </p:blipFill>
        <p:spPr>
          <a:xfrm>
            <a:off x="7681658" y="5953703"/>
            <a:ext cx="1455993" cy="1419594"/>
          </a:xfrm>
          <a:prstGeom prst="rect">
            <a:avLst/>
          </a:prstGeom>
        </p:spPr>
      </p:pic>
      <p:pic>
        <p:nvPicPr>
          <p:cNvPr id="45" name="Picture 44">
            <a:extLst>
              <a:ext uri="{FF2B5EF4-FFF2-40B4-BE49-F238E27FC236}">
                <a16:creationId xmlns:a16="http://schemas.microsoft.com/office/drawing/2014/main" id="{3411DB9E-BBA3-B1B8-4E4C-6079D665E0DB}"/>
              </a:ext>
            </a:extLst>
          </p:cNvPr>
          <p:cNvPicPr>
            <a:picLocks noChangeAspect="1"/>
          </p:cNvPicPr>
          <p:nvPr/>
        </p:nvPicPr>
        <p:blipFill>
          <a:blip r:embed="rId26"/>
          <a:stretch>
            <a:fillRect/>
          </a:stretch>
        </p:blipFill>
        <p:spPr>
          <a:xfrm>
            <a:off x="8447153" y="3106196"/>
            <a:ext cx="2124223" cy="810085"/>
          </a:xfrm>
          <a:prstGeom prst="rect">
            <a:avLst/>
          </a:prstGeom>
        </p:spPr>
      </p:pic>
      <p:pic>
        <p:nvPicPr>
          <p:cNvPr id="47" name="Picture 46">
            <a:extLst>
              <a:ext uri="{FF2B5EF4-FFF2-40B4-BE49-F238E27FC236}">
                <a16:creationId xmlns:a16="http://schemas.microsoft.com/office/drawing/2014/main" id="{1CEA7919-C101-FAD8-5CE8-5DB9789D4787}"/>
              </a:ext>
            </a:extLst>
          </p:cNvPr>
          <p:cNvPicPr>
            <a:picLocks noChangeAspect="1"/>
          </p:cNvPicPr>
          <p:nvPr/>
        </p:nvPicPr>
        <p:blipFill>
          <a:blip r:embed="rId27"/>
          <a:stretch>
            <a:fillRect/>
          </a:stretch>
        </p:blipFill>
        <p:spPr>
          <a:xfrm>
            <a:off x="187700" y="2881935"/>
            <a:ext cx="1133475" cy="1190625"/>
          </a:xfrm>
          <a:prstGeom prst="rect">
            <a:avLst/>
          </a:prstGeom>
        </p:spPr>
      </p:pic>
      <p:pic>
        <p:nvPicPr>
          <p:cNvPr id="53" name="Picture 52">
            <a:extLst>
              <a:ext uri="{FF2B5EF4-FFF2-40B4-BE49-F238E27FC236}">
                <a16:creationId xmlns:a16="http://schemas.microsoft.com/office/drawing/2014/main" id="{A8DAAF1C-3A71-28BE-8A1E-2B50EEA9E05B}"/>
              </a:ext>
            </a:extLst>
          </p:cNvPr>
          <p:cNvPicPr>
            <a:picLocks noChangeAspect="1"/>
          </p:cNvPicPr>
          <p:nvPr/>
        </p:nvPicPr>
        <p:blipFill>
          <a:blip r:embed="rId28"/>
          <a:stretch>
            <a:fillRect/>
          </a:stretch>
        </p:blipFill>
        <p:spPr>
          <a:xfrm>
            <a:off x="6213269" y="4455009"/>
            <a:ext cx="1506427" cy="1393368"/>
          </a:xfrm>
          <a:prstGeom prst="rect">
            <a:avLst/>
          </a:prstGeom>
        </p:spPr>
      </p:pic>
      <p:pic>
        <p:nvPicPr>
          <p:cNvPr id="1026" name="Picture 2" descr="City of Evanston | LinkedIn">
            <a:extLst>
              <a:ext uri="{FF2B5EF4-FFF2-40B4-BE49-F238E27FC236}">
                <a16:creationId xmlns:a16="http://schemas.microsoft.com/office/drawing/2014/main" id="{1D970977-3051-6638-F0B1-0217F48584B7}"/>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2422789" y="7734773"/>
            <a:ext cx="1517553" cy="14265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RI Department of Health COVID-19 Response Data Hub">
            <a:extLst>
              <a:ext uri="{FF2B5EF4-FFF2-40B4-BE49-F238E27FC236}">
                <a16:creationId xmlns:a16="http://schemas.microsoft.com/office/drawing/2014/main" id="{28A2A6E7-3112-8716-DA88-D54069E5D3F9}"/>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558927" y="7751424"/>
            <a:ext cx="1533866" cy="153386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a:extLst>
              <a:ext uri="{FF2B5EF4-FFF2-40B4-BE49-F238E27FC236}">
                <a16:creationId xmlns:a16="http://schemas.microsoft.com/office/drawing/2014/main" id="{887DEDBF-E8A1-3453-34C7-2F859DD51CB3}"/>
              </a:ext>
            </a:extLst>
          </p:cNvPr>
          <p:cNvPicPr>
            <a:picLocks noChangeAspect="1"/>
          </p:cNvPicPr>
          <p:nvPr/>
        </p:nvPicPr>
        <p:blipFill>
          <a:blip r:embed="rId31"/>
          <a:stretch>
            <a:fillRect/>
          </a:stretch>
        </p:blipFill>
        <p:spPr>
          <a:xfrm>
            <a:off x="131328" y="7883247"/>
            <a:ext cx="1724025" cy="1343025"/>
          </a:xfrm>
          <a:prstGeom prst="rect">
            <a:avLst/>
          </a:prstGeom>
        </p:spPr>
      </p:pic>
      <p:pic>
        <p:nvPicPr>
          <p:cNvPr id="62" name="Picture 61">
            <a:extLst>
              <a:ext uri="{FF2B5EF4-FFF2-40B4-BE49-F238E27FC236}">
                <a16:creationId xmlns:a16="http://schemas.microsoft.com/office/drawing/2014/main" id="{7DCDFEDA-4625-3D60-A3C8-C97959B4718F}"/>
              </a:ext>
            </a:extLst>
          </p:cNvPr>
          <p:cNvPicPr>
            <a:picLocks noChangeAspect="1"/>
          </p:cNvPicPr>
          <p:nvPr/>
        </p:nvPicPr>
        <p:blipFill>
          <a:blip r:embed="rId32"/>
          <a:stretch>
            <a:fillRect/>
          </a:stretch>
        </p:blipFill>
        <p:spPr>
          <a:xfrm>
            <a:off x="9851166" y="7955999"/>
            <a:ext cx="1876425" cy="990600"/>
          </a:xfrm>
          <a:prstGeom prst="rect">
            <a:avLst/>
          </a:prstGeom>
        </p:spPr>
      </p:pic>
      <p:pic>
        <p:nvPicPr>
          <p:cNvPr id="1024" name="Picture 1023">
            <a:extLst>
              <a:ext uri="{FF2B5EF4-FFF2-40B4-BE49-F238E27FC236}">
                <a16:creationId xmlns:a16="http://schemas.microsoft.com/office/drawing/2014/main" id="{D6AF83AC-7D81-052B-B3EB-CD92F82210A6}"/>
              </a:ext>
            </a:extLst>
          </p:cNvPr>
          <p:cNvPicPr>
            <a:picLocks noChangeAspect="1"/>
          </p:cNvPicPr>
          <p:nvPr/>
        </p:nvPicPr>
        <p:blipFill>
          <a:blip r:embed="rId33"/>
          <a:stretch>
            <a:fillRect/>
          </a:stretch>
        </p:blipFill>
        <p:spPr>
          <a:xfrm>
            <a:off x="5723056" y="2921198"/>
            <a:ext cx="2575171" cy="1201746"/>
          </a:xfrm>
          <a:prstGeom prst="rect">
            <a:avLst/>
          </a:prstGeom>
        </p:spPr>
      </p:pic>
      <p:pic>
        <p:nvPicPr>
          <p:cNvPr id="8" name="Picture 7">
            <a:extLst>
              <a:ext uri="{FF2B5EF4-FFF2-40B4-BE49-F238E27FC236}">
                <a16:creationId xmlns:a16="http://schemas.microsoft.com/office/drawing/2014/main" id="{69813EDC-CBFF-DDA1-8CA5-6A1F0D9BC28B}"/>
              </a:ext>
            </a:extLst>
          </p:cNvPr>
          <p:cNvPicPr>
            <a:picLocks noChangeAspect="1"/>
          </p:cNvPicPr>
          <p:nvPr/>
        </p:nvPicPr>
        <p:blipFill>
          <a:blip r:embed="rId34"/>
          <a:stretch>
            <a:fillRect/>
          </a:stretch>
        </p:blipFill>
        <p:spPr>
          <a:xfrm>
            <a:off x="1639606" y="3136427"/>
            <a:ext cx="1945964" cy="820689"/>
          </a:xfrm>
          <a:prstGeom prst="rect">
            <a:avLst/>
          </a:prstGeom>
        </p:spPr>
      </p:pic>
      <p:pic>
        <p:nvPicPr>
          <p:cNvPr id="14" name="Picture 13">
            <a:extLst>
              <a:ext uri="{FF2B5EF4-FFF2-40B4-BE49-F238E27FC236}">
                <a16:creationId xmlns:a16="http://schemas.microsoft.com/office/drawing/2014/main" id="{78C786B1-D296-851E-0CD3-28429DB192B9}"/>
              </a:ext>
            </a:extLst>
          </p:cNvPr>
          <p:cNvPicPr>
            <a:picLocks noChangeAspect="1"/>
          </p:cNvPicPr>
          <p:nvPr/>
        </p:nvPicPr>
        <p:blipFill>
          <a:blip r:embed="rId35"/>
          <a:stretch>
            <a:fillRect/>
          </a:stretch>
        </p:blipFill>
        <p:spPr>
          <a:xfrm>
            <a:off x="2548568" y="6302353"/>
            <a:ext cx="2515126" cy="869814"/>
          </a:xfrm>
          <a:prstGeom prst="rect">
            <a:avLst/>
          </a:prstGeom>
        </p:spPr>
      </p:pic>
      <p:pic>
        <p:nvPicPr>
          <p:cNvPr id="15" name="Picture 14">
            <a:extLst>
              <a:ext uri="{FF2B5EF4-FFF2-40B4-BE49-F238E27FC236}">
                <a16:creationId xmlns:a16="http://schemas.microsoft.com/office/drawing/2014/main" id="{A2FA100E-3C20-8312-4A42-376A17AA437B}"/>
              </a:ext>
            </a:extLst>
          </p:cNvPr>
          <p:cNvPicPr>
            <a:picLocks noChangeAspect="1"/>
          </p:cNvPicPr>
          <p:nvPr/>
        </p:nvPicPr>
        <p:blipFill>
          <a:blip r:embed="rId36"/>
          <a:stretch>
            <a:fillRect/>
          </a:stretch>
        </p:blipFill>
        <p:spPr>
          <a:xfrm>
            <a:off x="10865524" y="3090274"/>
            <a:ext cx="3010883" cy="806689"/>
          </a:xfrm>
          <a:prstGeom prst="rect">
            <a:avLst/>
          </a:prstGeom>
        </p:spPr>
      </p:pic>
      <p:pic>
        <p:nvPicPr>
          <p:cNvPr id="20" name="Picture 19">
            <a:extLst>
              <a:ext uri="{FF2B5EF4-FFF2-40B4-BE49-F238E27FC236}">
                <a16:creationId xmlns:a16="http://schemas.microsoft.com/office/drawing/2014/main" id="{3E3AD86B-AB18-28F2-5D8B-D82017E5D5D2}"/>
              </a:ext>
            </a:extLst>
          </p:cNvPr>
          <p:cNvPicPr>
            <a:picLocks noChangeAspect="1"/>
          </p:cNvPicPr>
          <p:nvPr/>
        </p:nvPicPr>
        <p:blipFill>
          <a:blip r:embed="rId37"/>
          <a:stretch>
            <a:fillRect/>
          </a:stretch>
        </p:blipFill>
        <p:spPr>
          <a:xfrm>
            <a:off x="15114119" y="4342523"/>
            <a:ext cx="1925180" cy="1205574"/>
          </a:xfrm>
          <a:prstGeom prst="rect">
            <a:avLst/>
          </a:prstGeom>
        </p:spPr>
      </p:pic>
    </p:spTree>
    <p:extLst>
      <p:ext uri="{BB962C8B-B14F-4D97-AF65-F5344CB8AC3E}">
        <p14:creationId xmlns:p14="http://schemas.microsoft.com/office/powerpoint/2010/main" val="338120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208220-88E3-9109-0AAF-D1B6D1653F90}"/>
              </a:ext>
            </a:extLst>
          </p:cNvPr>
          <p:cNvSpPr>
            <a:spLocks noGrp="1"/>
          </p:cNvSpPr>
          <p:nvPr>
            <p:ph type="body" idx="1"/>
          </p:nvPr>
        </p:nvSpPr>
        <p:spPr>
          <a:xfrm>
            <a:off x="821531" y="381000"/>
            <a:ext cx="16154400" cy="1979148"/>
          </a:xfrm>
        </p:spPr>
        <p:txBody>
          <a:bodyPr/>
          <a:lstStyle/>
          <a:p>
            <a:pPr algn="l"/>
            <a:r>
              <a:rPr lang="en-US" sz="6600" i="1" dirty="0">
                <a:solidFill>
                  <a:schemeClr val="tx1"/>
                </a:solidFill>
              </a:rPr>
              <a:t>Why Usio?</a:t>
            </a:r>
            <a:r>
              <a:rPr lang="en-US" sz="4400" i="1" dirty="0">
                <a:solidFill>
                  <a:schemeClr val="tx1"/>
                </a:solidFill>
              </a:rPr>
              <a:t> </a:t>
            </a:r>
          </a:p>
          <a:p>
            <a:pPr algn="l"/>
            <a:endParaRPr lang="en-US" dirty="0"/>
          </a:p>
          <a:p>
            <a:r>
              <a:rPr lang="en-US" sz="2800" b="0" dirty="0"/>
              <a:t>Usio provides all 13 key points as a preferred issuer processor and program manager</a:t>
            </a:r>
          </a:p>
        </p:txBody>
      </p:sp>
      <p:pic>
        <p:nvPicPr>
          <p:cNvPr id="26" name="Picture 25">
            <a:extLst>
              <a:ext uri="{FF2B5EF4-FFF2-40B4-BE49-F238E27FC236}">
                <a16:creationId xmlns:a16="http://schemas.microsoft.com/office/drawing/2014/main" id="{BF844032-8BC1-7824-639B-C3D568ABC642}"/>
              </a:ext>
            </a:extLst>
          </p:cNvPr>
          <p:cNvPicPr>
            <a:picLocks noChangeAspect="1"/>
          </p:cNvPicPr>
          <p:nvPr/>
        </p:nvPicPr>
        <p:blipFill>
          <a:blip r:embed="rId2"/>
          <a:stretch>
            <a:fillRect/>
          </a:stretch>
        </p:blipFill>
        <p:spPr>
          <a:xfrm>
            <a:off x="5173302" y="3079696"/>
            <a:ext cx="6822214" cy="6292904"/>
          </a:xfrm>
          <a:prstGeom prst="rect">
            <a:avLst/>
          </a:prstGeom>
        </p:spPr>
      </p:pic>
      <p:pic>
        <p:nvPicPr>
          <p:cNvPr id="27" name="Picture 26">
            <a:extLst>
              <a:ext uri="{FF2B5EF4-FFF2-40B4-BE49-F238E27FC236}">
                <a16:creationId xmlns:a16="http://schemas.microsoft.com/office/drawing/2014/main" id="{D1F17E60-376A-4610-2E21-79EBBF2493C2}"/>
              </a:ext>
            </a:extLst>
          </p:cNvPr>
          <p:cNvPicPr>
            <a:picLocks noChangeAspect="1"/>
          </p:cNvPicPr>
          <p:nvPr/>
        </p:nvPicPr>
        <p:blipFill>
          <a:blip r:embed="rId3"/>
          <a:stretch>
            <a:fillRect/>
          </a:stretch>
        </p:blipFill>
        <p:spPr>
          <a:xfrm>
            <a:off x="8265529" y="2597259"/>
            <a:ext cx="540189" cy="470283"/>
          </a:xfrm>
          <a:prstGeom prst="rect">
            <a:avLst/>
          </a:prstGeom>
        </p:spPr>
      </p:pic>
      <p:pic>
        <p:nvPicPr>
          <p:cNvPr id="28" name="Picture 27">
            <a:extLst>
              <a:ext uri="{FF2B5EF4-FFF2-40B4-BE49-F238E27FC236}">
                <a16:creationId xmlns:a16="http://schemas.microsoft.com/office/drawing/2014/main" id="{A6703000-6B1B-F0E8-89B0-84582C4F3961}"/>
              </a:ext>
            </a:extLst>
          </p:cNvPr>
          <p:cNvPicPr>
            <a:picLocks noChangeAspect="1"/>
          </p:cNvPicPr>
          <p:nvPr/>
        </p:nvPicPr>
        <p:blipFill>
          <a:blip r:embed="rId3"/>
          <a:stretch>
            <a:fillRect/>
          </a:stretch>
        </p:blipFill>
        <p:spPr>
          <a:xfrm>
            <a:off x="9649556" y="2947444"/>
            <a:ext cx="540189" cy="470283"/>
          </a:xfrm>
          <a:prstGeom prst="rect">
            <a:avLst/>
          </a:prstGeom>
        </p:spPr>
      </p:pic>
      <p:pic>
        <p:nvPicPr>
          <p:cNvPr id="29" name="Picture 28">
            <a:extLst>
              <a:ext uri="{FF2B5EF4-FFF2-40B4-BE49-F238E27FC236}">
                <a16:creationId xmlns:a16="http://schemas.microsoft.com/office/drawing/2014/main" id="{D3B092F3-FC53-20FC-9BEA-020361DCBA07}"/>
              </a:ext>
            </a:extLst>
          </p:cNvPr>
          <p:cNvPicPr>
            <a:picLocks noChangeAspect="1"/>
          </p:cNvPicPr>
          <p:nvPr/>
        </p:nvPicPr>
        <p:blipFill>
          <a:blip r:embed="rId3"/>
          <a:stretch>
            <a:fillRect/>
          </a:stretch>
        </p:blipFill>
        <p:spPr>
          <a:xfrm>
            <a:off x="10759753" y="3736808"/>
            <a:ext cx="540189" cy="470283"/>
          </a:xfrm>
          <a:prstGeom prst="rect">
            <a:avLst/>
          </a:prstGeom>
        </p:spPr>
      </p:pic>
      <p:pic>
        <p:nvPicPr>
          <p:cNvPr id="30" name="Picture 29">
            <a:extLst>
              <a:ext uri="{FF2B5EF4-FFF2-40B4-BE49-F238E27FC236}">
                <a16:creationId xmlns:a16="http://schemas.microsoft.com/office/drawing/2014/main" id="{FF42C8B3-FA98-F80C-A6CA-E8BF0BC9D3DC}"/>
              </a:ext>
            </a:extLst>
          </p:cNvPr>
          <p:cNvPicPr>
            <a:picLocks noChangeAspect="1"/>
          </p:cNvPicPr>
          <p:nvPr/>
        </p:nvPicPr>
        <p:blipFill>
          <a:blip r:embed="rId3"/>
          <a:stretch>
            <a:fillRect/>
          </a:stretch>
        </p:blipFill>
        <p:spPr>
          <a:xfrm>
            <a:off x="11346153" y="4919451"/>
            <a:ext cx="540189" cy="470283"/>
          </a:xfrm>
          <a:prstGeom prst="rect">
            <a:avLst/>
          </a:prstGeom>
        </p:spPr>
      </p:pic>
      <p:pic>
        <p:nvPicPr>
          <p:cNvPr id="31" name="Picture 30">
            <a:extLst>
              <a:ext uri="{FF2B5EF4-FFF2-40B4-BE49-F238E27FC236}">
                <a16:creationId xmlns:a16="http://schemas.microsoft.com/office/drawing/2014/main" id="{FF055346-E5EA-C0D5-9439-F18503BD161C}"/>
              </a:ext>
            </a:extLst>
          </p:cNvPr>
          <p:cNvPicPr>
            <a:picLocks noChangeAspect="1"/>
          </p:cNvPicPr>
          <p:nvPr/>
        </p:nvPicPr>
        <p:blipFill>
          <a:blip r:embed="rId3"/>
          <a:stretch>
            <a:fillRect/>
          </a:stretch>
        </p:blipFill>
        <p:spPr>
          <a:xfrm>
            <a:off x="11498441" y="6479172"/>
            <a:ext cx="540189" cy="470283"/>
          </a:xfrm>
          <a:prstGeom prst="rect">
            <a:avLst/>
          </a:prstGeom>
        </p:spPr>
      </p:pic>
      <p:pic>
        <p:nvPicPr>
          <p:cNvPr id="32" name="Picture 31">
            <a:extLst>
              <a:ext uri="{FF2B5EF4-FFF2-40B4-BE49-F238E27FC236}">
                <a16:creationId xmlns:a16="http://schemas.microsoft.com/office/drawing/2014/main" id="{1A17C849-0A2F-86B0-9808-C5353CFB586E}"/>
              </a:ext>
            </a:extLst>
          </p:cNvPr>
          <p:cNvPicPr>
            <a:picLocks noChangeAspect="1"/>
          </p:cNvPicPr>
          <p:nvPr/>
        </p:nvPicPr>
        <p:blipFill>
          <a:blip r:embed="rId3"/>
          <a:stretch>
            <a:fillRect/>
          </a:stretch>
        </p:blipFill>
        <p:spPr>
          <a:xfrm>
            <a:off x="10759752" y="7869799"/>
            <a:ext cx="540189" cy="470283"/>
          </a:xfrm>
          <a:prstGeom prst="rect">
            <a:avLst/>
          </a:prstGeom>
        </p:spPr>
      </p:pic>
      <p:pic>
        <p:nvPicPr>
          <p:cNvPr id="35" name="Picture 34">
            <a:extLst>
              <a:ext uri="{FF2B5EF4-FFF2-40B4-BE49-F238E27FC236}">
                <a16:creationId xmlns:a16="http://schemas.microsoft.com/office/drawing/2014/main" id="{FA7E7099-24B4-D6BF-DC40-277F07D5A143}"/>
              </a:ext>
            </a:extLst>
          </p:cNvPr>
          <p:cNvPicPr>
            <a:picLocks noChangeAspect="1"/>
          </p:cNvPicPr>
          <p:nvPr/>
        </p:nvPicPr>
        <p:blipFill>
          <a:blip r:embed="rId3"/>
          <a:stretch>
            <a:fillRect/>
          </a:stretch>
        </p:blipFill>
        <p:spPr>
          <a:xfrm>
            <a:off x="9919650" y="8885549"/>
            <a:ext cx="540189" cy="470283"/>
          </a:xfrm>
          <a:prstGeom prst="rect">
            <a:avLst/>
          </a:prstGeom>
        </p:spPr>
      </p:pic>
      <p:pic>
        <p:nvPicPr>
          <p:cNvPr id="36" name="Picture 35">
            <a:extLst>
              <a:ext uri="{FF2B5EF4-FFF2-40B4-BE49-F238E27FC236}">
                <a16:creationId xmlns:a16="http://schemas.microsoft.com/office/drawing/2014/main" id="{E9DFE788-703F-12B6-425B-EB8602B0CC7D}"/>
              </a:ext>
            </a:extLst>
          </p:cNvPr>
          <p:cNvPicPr>
            <a:picLocks noChangeAspect="1"/>
          </p:cNvPicPr>
          <p:nvPr/>
        </p:nvPicPr>
        <p:blipFill>
          <a:blip r:embed="rId3"/>
          <a:stretch>
            <a:fillRect/>
          </a:stretch>
        </p:blipFill>
        <p:spPr>
          <a:xfrm>
            <a:off x="6762460" y="8953571"/>
            <a:ext cx="540189" cy="470283"/>
          </a:xfrm>
          <a:prstGeom prst="rect">
            <a:avLst/>
          </a:prstGeom>
        </p:spPr>
      </p:pic>
      <p:pic>
        <p:nvPicPr>
          <p:cNvPr id="37" name="Picture 36">
            <a:extLst>
              <a:ext uri="{FF2B5EF4-FFF2-40B4-BE49-F238E27FC236}">
                <a16:creationId xmlns:a16="http://schemas.microsoft.com/office/drawing/2014/main" id="{72CD5B4C-6F5D-2E87-407D-86BCA643F8B1}"/>
              </a:ext>
            </a:extLst>
          </p:cNvPr>
          <p:cNvPicPr>
            <a:picLocks noChangeAspect="1"/>
          </p:cNvPicPr>
          <p:nvPr/>
        </p:nvPicPr>
        <p:blipFill>
          <a:blip r:embed="rId3"/>
          <a:stretch>
            <a:fillRect/>
          </a:stretch>
        </p:blipFill>
        <p:spPr>
          <a:xfrm>
            <a:off x="5793647" y="7902240"/>
            <a:ext cx="540189" cy="470283"/>
          </a:xfrm>
          <a:prstGeom prst="rect">
            <a:avLst/>
          </a:prstGeom>
        </p:spPr>
      </p:pic>
      <p:pic>
        <p:nvPicPr>
          <p:cNvPr id="38" name="Picture 37">
            <a:extLst>
              <a:ext uri="{FF2B5EF4-FFF2-40B4-BE49-F238E27FC236}">
                <a16:creationId xmlns:a16="http://schemas.microsoft.com/office/drawing/2014/main" id="{1047153B-13E4-AA64-4357-068E7611083C}"/>
              </a:ext>
            </a:extLst>
          </p:cNvPr>
          <p:cNvPicPr>
            <a:picLocks noChangeAspect="1"/>
          </p:cNvPicPr>
          <p:nvPr/>
        </p:nvPicPr>
        <p:blipFill>
          <a:blip r:embed="rId3"/>
          <a:stretch>
            <a:fillRect/>
          </a:stretch>
        </p:blipFill>
        <p:spPr>
          <a:xfrm>
            <a:off x="5096366" y="6731081"/>
            <a:ext cx="540189" cy="470283"/>
          </a:xfrm>
          <a:prstGeom prst="rect">
            <a:avLst/>
          </a:prstGeom>
        </p:spPr>
      </p:pic>
      <p:pic>
        <p:nvPicPr>
          <p:cNvPr id="39" name="Picture 38">
            <a:extLst>
              <a:ext uri="{FF2B5EF4-FFF2-40B4-BE49-F238E27FC236}">
                <a16:creationId xmlns:a16="http://schemas.microsoft.com/office/drawing/2014/main" id="{2187CCEC-13AE-E3BB-7B7B-69B7F77EE33F}"/>
              </a:ext>
            </a:extLst>
          </p:cNvPr>
          <p:cNvPicPr>
            <a:picLocks noChangeAspect="1"/>
          </p:cNvPicPr>
          <p:nvPr/>
        </p:nvPicPr>
        <p:blipFill>
          <a:blip r:embed="rId3"/>
          <a:stretch>
            <a:fillRect/>
          </a:stretch>
        </p:blipFill>
        <p:spPr>
          <a:xfrm>
            <a:off x="5032618" y="5371033"/>
            <a:ext cx="540189" cy="470283"/>
          </a:xfrm>
          <a:prstGeom prst="rect">
            <a:avLst/>
          </a:prstGeom>
        </p:spPr>
      </p:pic>
      <p:pic>
        <p:nvPicPr>
          <p:cNvPr id="40" name="Picture 39">
            <a:extLst>
              <a:ext uri="{FF2B5EF4-FFF2-40B4-BE49-F238E27FC236}">
                <a16:creationId xmlns:a16="http://schemas.microsoft.com/office/drawing/2014/main" id="{EEEBC520-49B1-2AE9-5628-3A9CC3031B8E}"/>
              </a:ext>
            </a:extLst>
          </p:cNvPr>
          <p:cNvPicPr>
            <a:picLocks noChangeAspect="1"/>
          </p:cNvPicPr>
          <p:nvPr/>
        </p:nvPicPr>
        <p:blipFill>
          <a:blip r:embed="rId3"/>
          <a:stretch>
            <a:fillRect/>
          </a:stretch>
        </p:blipFill>
        <p:spPr>
          <a:xfrm>
            <a:off x="5368580" y="4154513"/>
            <a:ext cx="540189" cy="470283"/>
          </a:xfrm>
          <a:prstGeom prst="rect">
            <a:avLst/>
          </a:prstGeom>
        </p:spPr>
      </p:pic>
      <p:pic>
        <p:nvPicPr>
          <p:cNvPr id="41" name="Picture 40">
            <a:extLst>
              <a:ext uri="{FF2B5EF4-FFF2-40B4-BE49-F238E27FC236}">
                <a16:creationId xmlns:a16="http://schemas.microsoft.com/office/drawing/2014/main" id="{919A345E-831C-4653-1504-EA50B336F497}"/>
              </a:ext>
            </a:extLst>
          </p:cNvPr>
          <p:cNvPicPr>
            <a:picLocks noChangeAspect="1"/>
          </p:cNvPicPr>
          <p:nvPr/>
        </p:nvPicPr>
        <p:blipFill>
          <a:blip r:embed="rId3"/>
          <a:stretch>
            <a:fillRect/>
          </a:stretch>
        </p:blipFill>
        <p:spPr>
          <a:xfrm>
            <a:off x="6333836" y="3182585"/>
            <a:ext cx="540189" cy="470283"/>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8BE0B552-76B7-3DEF-006B-8621B6E398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5378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AA91FF-9577-4359-474D-393C8A8B00F6}"/>
              </a:ext>
            </a:extLst>
          </p:cNvPr>
          <p:cNvSpPr>
            <a:spLocks noGrp="1"/>
          </p:cNvSpPr>
          <p:nvPr>
            <p:ph type="title"/>
          </p:nvPr>
        </p:nvSpPr>
        <p:spPr>
          <a:xfrm>
            <a:off x="909246" y="843844"/>
            <a:ext cx="15606237" cy="1365956"/>
          </a:xfrm>
        </p:spPr>
        <p:txBody>
          <a:bodyPr vert="horz" wrap="square" lIns="65023" tIns="65023" rIns="65023" bIns="65023" numCol="1" anchor="b" anchorCtr="0" compatLnSpc="1">
            <a:prstTxWarp prst="textNoShape">
              <a:avLst/>
            </a:prstTxWarp>
            <a:normAutofit/>
          </a:bodyPr>
          <a:lstStyle/>
          <a:p>
            <a:r>
              <a:rPr lang="en-US" sz="2200" dirty="0"/>
              <a:t>Multi-channel customer service:</a:t>
            </a:r>
            <a:endParaRPr lang="en-US" sz="2200" b="1" dirty="0">
              <a:latin typeface="Century Gothic" pitchFamily="34" charset="0"/>
              <a:ea typeface="+mj-ea"/>
              <a:cs typeface="+mj-cs"/>
            </a:endParaRPr>
          </a:p>
        </p:txBody>
      </p:sp>
      <p:sp>
        <p:nvSpPr>
          <p:cNvPr id="7" name="TextBox 6">
            <a:extLst>
              <a:ext uri="{FF2B5EF4-FFF2-40B4-BE49-F238E27FC236}">
                <a16:creationId xmlns:a16="http://schemas.microsoft.com/office/drawing/2014/main" id="{5AF973C6-D1F7-1380-1204-9771F57A9E47}"/>
              </a:ext>
            </a:extLst>
          </p:cNvPr>
          <p:cNvSpPr txBox="1"/>
          <p:nvPr/>
        </p:nvSpPr>
        <p:spPr bwMode="auto">
          <a:xfrm>
            <a:off x="1018865" y="2358654"/>
            <a:ext cx="10820400" cy="6719147"/>
          </a:xfrm>
          <a:prstGeom prst="rect">
            <a:avLst/>
          </a:prstGeom>
          <a:noFill/>
          <a:ln w="9525">
            <a:noFill/>
            <a:miter lim="800000"/>
            <a:headEnd/>
            <a:tailEnd/>
          </a:ln>
        </p:spPr>
        <p:txBody>
          <a:bodyPr vert="horz" wrap="square" lIns="130046" tIns="65023" rIns="130046" bIns="65023" numCol="1" anchor="t" anchorCtr="0" compatLnSpc="1">
            <a:prstTxWarp prst="textNoShape">
              <a:avLst/>
            </a:prstTxWarp>
            <a:normAutofit/>
          </a:bodyPr>
          <a:lstStyle/>
          <a:p>
            <a:pPr marL="4515" indent="-4515" algn="l" rtl="0" eaLnBrk="0" fontAlgn="base" hangingPunct="0">
              <a:lnSpc>
                <a:spcPct val="95000"/>
              </a:lnSpc>
              <a:spcBef>
                <a:spcPct val="10000"/>
              </a:spcBef>
              <a:spcAft>
                <a:spcPct val="0"/>
              </a:spcAft>
            </a:pPr>
            <a:endParaRPr lang="en-US" sz="2200" b="1"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i="0" u="none" strike="noStrike" baseline="0" dirty="0">
                <a:solidFill>
                  <a:srgbClr val="404040"/>
                </a:solidFill>
                <a:latin typeface="Century Gothic" pitchFamily="34" charset="0"/>
              </a:rPr>
              <a:t>Cardholder website help pages</a:t>
            </a:r>
            <a:r>
              <a:rPr lang="en-US" sz="2000" dirty="0">
                <a:solidFill>
                  <a:srgbClr val="404040"/>
                </a:solidFill>
                <a:latin typeface="Century Gothic" pitchFamily="34" charset="0"/>
              </a:rPr>
              <a:t>:  </a:t>
            </a:r>
            <a:r>
              <a:rPr lang="en-US" sz="2000" dirty="0">
                <a:solidFill>
                  <a:srgbClr val="404040"/>
                </a:solidFill>
                <a:latin typeface="Century Gothic" pitchFamily="34" charset="0"/>
                <a:hlinkClick r:id="rId2"/>
              </a:rPr>
              <a:t>https://help.akimbocard.com/hc/en-us</a:t>
            </a:r>
            <a:r>
              <a:rPr lang="en-US" sz="2000" dirty="0">
                <a:solidFill>
                  <a:srgbClr val="404040"/>
                </a:solidFill>
                <a:latin typeface="Century Gothic" pitchFamily="34" charset="0"/>
              </a:rPr>
              <a:t> </a:t>
            </a:r>
            <a:r>
              <a:rPr lang="en-US" sz="2000" i="0" u="none" strike="noStrike" baseline="0" dirty="0">
                <a:solidFill>
                  <a:srgbClr val="404040"/>
                </a:solidFill>
                <a:latin typeface="Century Gothic" pitchFamily="34" charset="0"/>
              </a:rPr>
              <a:t> </a:t>
            </a:r>
          </a:p>
          <a:p>
            <a:pPr algn="l" rtl="0" eaLnBrk="0" fontAlgn="base" hangingPunct="0">
              <a:lnSpc>
                <a:spcPct val="95000"/>
              </a:lnSpc>
              <a:spcBef>
                <a:spcPct val="10000"/>
              </a:spcBef>
              <a:spcAft>
                <a:spcPct val="0"/>
              </a:spcAft>
            </a:pPr>
            <a:endParaRPr lang="en-US" sz="2000"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i="0" u="none" strike="noStrike" baseline="0" dirty="0">
                <a:solidFill>
                  <a:srgbClr val="404040"/>
                </a:solidFill>
                <a:latin typeface="Century Gothic" pitchFamily="34" charset="0"/>
              </a:rPr>
              <a:t>Telephone, Interactive Voice Response (IVR) services, providing cardholders the ability to activate a card and retrieve their card balance 24/7 </a:t>
            </a:r>
          </a:p>
          <a:p>
            <a:pPr algn="l" rtl="0" eaLnBrk="0" fontAlgn="base" hangingPunct="0">
              <a:lnSpc>
                <a:spcPct val="95000"/>
              </a:lnSpc>
              <a:spcBef>
                <a:spcPct val="10000"/>
              </a:spcBef>
              <a:spcAft>
                <a:spcPct val="0"/>
              </a:spcAft>
            </a:pPr>
            <a:endParaRPr lang="en-US" sz="2000"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i="0" u="none" strike="noStrike" baseline="0" dirty="0">
                <a:solidFill>
                  <a:srgbClr val="404040"/>
                </a:solidFill>
                <a:latin typeface="Century Gothic" pitchFamily="34" charset="0"/>
              </a:rPr>
              <a:t>Live agent telephone support, based in the U.S. available Monday through Friday between 7am and 7pm, Central Standard Time, excluding bank holidays</a:t>
            </a:r>
            <a:r>
              <a:rPr lang="en-US" sz="2000" dirty="0">
                <a:solidFill>
                  <a:srgbClr val="404040"/>
                </a:solidFill>
                <a:latin typeface="Century Gothic" pitchFamily="34" charset="0"/>
              </a:rPr>
              <a:t>.  Ubiquity Global Services is available for additional agents if needed.</a:t>
            </a:r>
          </a:p>
          <a:p>
            <a:pPr marL="457200" indent="-457200" algn="l" rtl="0" eaLnBrk="0" fontAlgn="base" hangingPunct="0">
              <a:lnSpc>
                <a:spcPct val="95000"/>
              </a:lnSpc>
              <a:spcBef>
                <a:spcPct val="10000"/>
              </a:spcBef>
              <a:spcAft>
                <a:spcPct val="0"/>
              </a:spcAft>
              <a:buFont typeface="Arial" panose="020B0604020202020204" pitchFamily="34" charset="0"/>
              <a:buChar char="•"/>
            </a:pPr>
            <a:endParaRPr lang="en-US" sz="2000"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i="0" u="none" strike="noStrike" baseline="0" dirty="0">
                <a:solidFill>
                  <a:srgbClr val="404040"/>
                </a:solidFill>
                <a:latin typeface="Century Gothic" pitchFamily="34" charset="0"/>
              </a:rPr>
              <a:t>Live chat support </a:t>
            </a:r>
            <a:r>
              <a:rPr lang="en-US" sz="2000" dirty="0">
                <a:solidFill>
                  <a:srgbClr val="404040"/>
                </a:solidFill>
                <a:latin typeface="Century Gothic" pitchFamily="34" charset="0"/>
              </a:rPr>
              <a:t>and </a:t>
            </a:r>
            <a:r>
              <a:rPr lang="en-US" sz="2000" i="0" u="none" strike="noStrike" baseline="0" dirty="0">
                <a:solidFill>
                  <a:srgbClr val="404040"/>
                </a:solidFill>
                <a:latin typeface="Century Gothic" pitchFamily="34" charset="0"/>
              </a:rPr>
              <a:t>AI Agent</a:t>
            </a:r>
          </a:p>
          <a:p>
            <a:pPr algn="l" rtl="0" eaLnBrk="0" fontAlgn="base" hangingPunct="0">
              <a:lnSpc>
                <a:spcPct val="95000"/>
              </a:lnSpc>
              <a:spcBef>
                <a:spcPct val="10000"/>
              </a:spcBef>
              <a:spcAft>
                <a:spcPct val="0"/>
              </a:spcAft>
            </a:pPr>
            <a:endParaRPr lang="en-US" sz="2000"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i="0" u="none" strike="noStrike" baseline="0" dirty="0">
                <a:solidFill>
                  <a:srgbClr val="404040"/>
                </a:solidFill>
                <a:latin typeface="Century Gothic" pitchFamily="34" charset="0"/>
              </a:rPr>
              <a:t>Email customer support </a:t>
            </a:r>
          </a:p>
          <a:p>
            <a:pPr algn="l" rtl="0" eaLnBrk="0" fontAlgn="base" hangingPunct="0">
              <a:lnSpc>
                <a:spcPct val="95000"/>
              </a:lnSpc>
              <a:spcBef>
                <a:spcPct val="10000"/>
              </a:spcBef>
              <a:spcAft>
                <a:spcPct val="0"/>
              </a:spcAft>
            </a:pPr>
            <a:endParaRPr lang="en-US" sz="2000"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i="0" u="none" strike="noStrike" baseline="0" dirty="0">
                <a:solidFill>
                  <a:srgbClr val="404040"/>
                </a:solidFill>
                <a:latin typeface="Century Gothic" pitchFamily="34" charset="0"/>
              </a:rPr>
              <a:t>Reg E-compliant dispute handling for all cardholder-initiated transaction disputes </a:t>
            </a:r>
          </a:p>
          <a:p>
            <a:pPr algn="l" rtl="0" eaLnBrk="0" fontAlgn="base" hangingPunct="0">
              <a:lnSpc>
                <a:spcPct val="95000"/>
              </a:lnSpc>
              <a:spcBef>
                <a:spcPct val="10000"/>
              </a:spcBef>
              <a:spcAft>
                <a:spcPct val="0"/>
              </a:spcAft>
            </a:pPr>
            <a:endParaRPr lang="en-US" sz="2000" i="0" u="none" strike="noStrike" baseline="0" dirty="0">
              <a:solidFill>
                <a:srgbClr val="404040"/>
              </a:solidFill>
              <a:latin typeface="Century Gothic" pitchFamily="34" charset="0"/>
            </a:endParaRPr>
          </a:p>
          <a:p>
            <a:pPr marL="457200" indent="-457200" algn="l" rtl="0" eaLnBrk="0" fontAlgn="base" hangingPunct="0">
              <a:lnSpc>
                <a:spcPct val="95000"/>
              </a:lnSpc>
              <a:spcBef>
                <a:spcPct val="10000"/>
              </a:spcBef>
              <a:spcAft>
                <a:spcPct val="0"/>
              </a:spcAft>
              <a:buFont typeface="Arial" panose="020B0604020202020204" pitchFamily="34" charset="0"/>
              <a:buChar char="•"/>
            </a:pPr>
            <a:r>
              <a:rPr lang="en-US" sz="2000" dirty="0">
                <a:solidFill>
                  <a:srgbClr val="404040"/>
                </a:solidFill>
                <a:latin typeface="Century Gothic" pitchFamily="34" charset="0"/>
              </a:rPr>
              <a:t>Language translations services via TransPerfect Connect for over 170 different languages (see List on following slide)</a:t>
            </a:r>
          </a:p>
          <a:p>
            <a:pPr marL="457200" indent="-457200" algn="l" rtl="0" eaLnBrk="0" fontAlgn="base" hangingPunct="0">
              <a:lnSpc>
                <a:spcPct val="95000"/>
              </a:lnSpc>
              <a:spcBef>
                <a:spcPct val="10000"/>
              </a:spcBef>
              <a:spcAft>
                <a:spcPct val="0"/>
              </a:spcAft>
              <a:buFont typeface="Wingdings" panose="05000000000000000000" pitchFamily="2" charset="2"/>
              <a:buChar char="q"/>
            </a:pPr>
            <a:endParaRPr lang="en-US" sz="2400" dirty="0">
              <a:solidFill>
                <a:srgbClr val="404040"/>
              </a:solidFill>
              <a:latin typeface="Century Gothic" pitchFamily="34" charset="0"/>
            </a:endParaRPr>
          </a:p>
          <a:p>
            <a:pPr marL="4515" indent="-4515" algn="l" rtl="0" eaLnBrk="0" fontAlgn="base" hangingPunct="0">
              <a:lnSpc>
                <a:spcPct val="95000"/>
              </a:lnSpc>
              <a:spcBef>
                <a:spcPct val="10000"/>
              </a:spcBef>
              <a:spcAft>
                <a:spcPct val="0"/>
              </a:spcAft>
            </a:pPr>
            <a:endParaRPr lang="en-US" sz="2200" b="1" i="0" u="none" strike="noStrike" baseline="0" dirty="0">
              <a:solidFill>
                <a:srgbClr val="404040"/>
              </a:solidFill>
              <a:latin typeface="Century Gothic" pitchFamily="34" charset="0"/>
            </a:endParaRPr>
          </a:p>
        </p:txBody>
      </p:sp>
      <p:pic>
        <p:nvPicPr>
          <p:cNvPr id="6" name="Picture 5">
            <a:extLst>
              <a:ext uri="{FF2B5EF4-FFF2-40B4-BE49-F238E27FC236}">
                <a16:creationId xmlns:a16="http://schemas.microsoft.com/office/drawing/2014/main" id="{EAF821C5-9A26-E0A0-9197-B8CC697506E1}"/>
              </a:ext>
            </a:extLst>
          </p:cNvPr>
          <p:cNvPicPr>
            <a:picLocks noChangeAspect="1"/>
          </p:cNvPicPr>
          <p:nvPr/>
        </p:nvPicPr>
        <p:blipFill>
          <a:blip r:embed="rId3"/>
          <a:stretch>
            <a:fillRect/>
          </a:stretch>
        </p:blipFill>
        <p:spPr>
          <a:xfrm>
            <a:off x="12175331" y="2590800"/>
            <a:ext cx="3454812" cy="6627040"/>
          </a:xfrm>
          <a:prstGeom prst="rect">
            <a:avLst/>
          </a:prstGeom>
        </p:spPr>
      </p:pic>
      <p:sp>
        <p:nvSpPr>
          <p:cNvPr id="8" name="Text Placeholder 2">
            <a:extLst>
              <a:ext uri="{FF2B5EF4-FFF2-40B4-BE49-F238E27FC236}">
                <a16:creationId xmlns:a16="http://schemas.microsoft.com/office/drawing/2014/main" id="{FC1A3AFB-F897-C103-5B3E-F2FC0A7BBD00}"/>
              </a:ext>
            </a:extLst>
          </p:cNvPr>
          <p:cNvSpPr txBox="1">
            <a:spLocks/>
          </p:cNvSpPr>
          <p:nvPr/>
        </p:nvSpPr>
        <p:spPr bwMode="auto">
          <a:xfrm>
            <a:off x="12436431" y="1799151"/>
            <a:ext cx="3454812" cy="675576"/>
          </a:xfrm>
          <a:prstGeom prst="rect">
            <a:avLst/>
          </a:prstGeom>
          <a:noFill/>
          <a:ln w="9525">
            <a:noFill/>
            <a:miter lim="800000"/>
            <a:headEnd/>
            <a:tailEnd/>
          </a:ln>
        </p:spPr>
        <p:txBody>
          <a:bodyPr vert="horz" wrap="square" lIns="130046" tIns="65023" rIns="130046" bIns="65023" numCol="1" anchor="t" anchorCtr="0" compatLnSpc="1">
            <a:prstTxWarp prst="textNoShape">
              <a:avLst/>
            </a:prstTxWarp>
          </a:bodyPr>
          <a:lstStyle>
            <a:lvl1pPr marL="0" indent="0" algn="ctr" rtl="0" eaLnBrk="0" fontAlgn="base" hangingPunct="0">
              <a:lnSpc>
                <a:spcPct val="95000"/>
              </a:lnSpc>
              <a:spcBef>
                <a:spcPts val="0"/>
              </a:spcBef>
              <a:spcAft>
                <a:spcPct val="0"/>
              </a:spcAft>
              <a:buSzTx/>
              <a:buNone/>
              <a:defRPr sz="3100" b="1">
                <a:solidFill>
                  <a:srgbClr val="404040"/>
                </a:solidFill>
                <a:latin typeface="Century Gothic" pitchFamily="34" charset="0"/>
                <a:ea typeface="+mn-ea"/>
                <a:cs typeface="+mn-cs"/>
              </a:defRPr>
            </a:lvl1pPr>
            <a:lvl2pPr marL="0" indent="228495" algn="ctr" rtl="0" eaLnBrk="0" fontAlgn="base" hangingPunct="0">
              <a:lnSpc>
                <a:spcPct val="95000"/>
              </a:lnSpc>
              <a:spcBef>
                <a:spcPts val="0"/>
              </a:spcBef>
              <a:spcAft>
                <a:spcPct val="0"/>
              </a:spcAft>
              <a:buSzTx/>
              <a:buNone/>
              <a:defRPr sz="3100">
                <a:solidFill>
                  <a:srgbClr val="404040"/>
                </a:solidFill>
                <a:latin typeface="Century Gothic" pitchFamily="34" charset="0"/>
                <a:cs typeface="+mn-cs"/>
              </a:defRPr>
            </a:lvl2pPr>
            <a:lvl3pPr marL="0" indent="456987" algn="ctr" rtl="0" eaLnBrk="0" fontAlgn="base" hangingPunct="0">
              <a:lnSpc>
                <a:spcPct val="95000"/>
              </a:lnSpc>
              <a:spcBef>
                <a:spcPts val="0"/>
              </a:spcBef>
              <a:spcAft>
                <a:spcPct val="0"/>
              </a:spcAft>
              <a:buSzTx/>
              <a:buNone/>
              <a:defRPr sz="3100">
                <a:solidFill>
                  <a:srgbClr val="404040"/>
                </a:solidFill>
                <a:latin typeface="Century Gothic" pitchFamily="34" charset="0"/>
                <a:cs typeface="+mn-cs"/>
              </a:defRPr>
            </a:lvl3pPr>
            <a:lvl4pPr marL="0" indent="685483" algn="ctr" rtl="0" eaLnBrk="0" fontAlgn="base" hangingPunct="0">
              <a:lnSpc>
                <a:spcPct val="95000"/>
              </a:lnSpc>
              <a:spcBef>
                <a:spcPts val="0"/>
              </a:spcBef>
              <a:spcAft>
                <a:spcPct val="0"/>
              </a:spcAft>
              <a:buSzTx/>
              <a:buNone/>
              <a:defRPr sz="3100">
                <a:solidFill>
                  <a:srgbClr val="404040"/>
                </a:solidFill>
                <a:latin typeface="Century Gothic" pitchFamily="34" charset="0"/>
                <a:cs typeface="+mn-cs"/>
              </a:defRPr>
            </a:lvl4pPr>
            <a:lvl5pPr marL="0" indent="913978" algn="ctr" rtl="0" eaLnBrk="0" fontAlgn="base" hangingPunct="0">
              <a:lnSpc>
                <a:spcPct val="95000"/>
              </a:lnSpc>
              <a:spcBef>
                <a:spcPts val="0"/>
              </a:spcBef>
              <a:spcAft>
                <a:spcPct val="0"/>
              </a:spcAft>
              <a:buSzTx/>
              <a:buNone/>
              <a:defRPr sz="3100">
                <a:solidFill>
                  <a:srgbClr val="404040"/>
                </a:solidFill>
                <a:latin typeface="Century Gothic" pitchFamily="34" charset="0"/>
                <a:cs typeface="+mn-cs"/>
              </a:defRPr>
            </a:lvl5pPr>
            <a:lvl6pPr marL="2917003" indent="-325115" algn="l" rtl="0" fontAlgn="base">
              <a:lnSpc>
                <a:spcPct val="95000"/>
              </a:lnSpc>
              <a:spcBef>
                <a:spcPct val="10000"/>
              </a:spcBef>
              <a:spcAft>
                <a:spcPct val="0"/>
              </a:spcAft>
              <a:buChar char="»"/>
              <a:defRPr>
                <a:solidFill>
                  <a:schemeClr val="tx1"/>
                </a:solidFill>
                <a:latin typeface="+mn-lt"/>
                <a:cs typeface="+mn-cs"/>
              </a:defRPr>
            </a:lvl6pPr>
            <a:lvl7pPr marL="3567233" indent="-325115" algn="l" rtl="0" fontAlgn="base">
              <a:lnSpc>
                <a:spcPct val="95000"/>
              </a:lnSpc>
              <a:spcBef>
                <a:spcPct val="10000"/>
              </a:spcBef>
              <a:spcAft>
                <a:spcPct val="0"/>
              </a:spcAft>
              <a:buChar char="»"/>
              <a:defRPr>
                <a:solidFill>
                  <a:schemeClr val="tx1"/>
                </a:solidFill>
                <a:latin typeface="+mn-lt"/>
                <a:cs typeface="+mn-cs"/>
              </a:defRPr>
            </a:lvl7pPr>
            <a:lvl8pPr marL="4217463" indent="-325115" algn="l" rtl="0" fontAlgn="base">
              <a:lnSpc>
                <a:spcPct val="95000"/>
              </a:lnSpc>
              <a:spcBef>
                <a:spcPct val="10000"/>
              </a:spcBef>
              <a:spcAft>
                <a:spcPct val="0"/>
              </a:spcAft>
              <a:buChar char="»"/>
              <a:defRPr>
                <a:solidFill>
                  <a:schemeClr val="tx1"/>
                </a:solidFill>
                <a:latin typeface="+mn-lt"/>
                <a:cs typeface="+mn-cs"/>
              </a:defRPr>
            </a:lvl8pPr>
            <a:lvl9pPr marL="4867693" indent="-325115" algn="l" rtl="0" fontAlgn="base">
              <a:lnSpc>
                <a:spcPct val="95000"/>
              </a:lnSpc>
              <a:spcBef>
                <a:spcPct val="10000"/>
              </a:spcBef>
              <a:spcAft>
                <a:spcPct val="0"/>
              </a:spcAft>
              <a:buChar char="»"/>
              <a:defRPr>
                <a:solidFill>
                  <a:schemeClr val="tx1"/>
                </a:solidFill>
                <a:latin typeface="+mn-lt"/>
                <a:cs typeface="+mn-cs"/>
              </a:defRPr>
            </a:lvl9pPr>
          </a:lstStyle>
          <a:p>
            <a:pPr algn="l" defTabSz="914400"/>
            <a:r>
              <a:rPr lang="en-US" sz="2400" dirty="0">
                <a:solidFill>
                  <a:schemeClr val="tx1"/>
                </a:solidFill>
              </a:rPr>
              <a:t>Support AI Agent</a:t>
            </a:r>
          </a:p>
        </p:txBody>
      </p:sp>
      <p:sp>
        <p:nvSpPr>
          <p:cNvPr id="2" name="TextBox 1">
            <a:extLst>
              <a:ext uri="{FF2B5EF4-FFF2-40B4-BE49-F238E27FC236}">
                <a16:creationId xmlns:a16="http://schemas.microsoft.com/office/drawing/2014/main" id="{37D676CC-D5F1-1E24-E0EF-C83416D3FDA1}"/>
              </a:ext>
            </a:extLst>
          </p:cNvPr>
          <p:cNvSpPr txBox="1"/>
          <p:nvPr/>
        </p:nvSpPr>
        <p:spPr>
          <a:xfrm>
            <a:off x="805870" y="609600"/>
            <a:ext cx="795235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b="1" dirty="0">
                <a:solidFill>
                  <a:schemeClr val="tx1"/>
                </a:solidFill>
                <a:latin typeface="Century Gothic" panose="020B0502020202020204" pitchFamily="34" charset="0"/>
                <a:cs typeface="Calibri" panose="020F0502020204030204" pitchFamily="34" charset="0"/>
              </a:rPr>
              <a:t>Customer Support</a:t>
            </a:r>
          </a:p>
        </p:txBody>
      </p:sp>
    </p:spTree>
    <p:extLst>
      <p:ext uri="{BB962C8B-B14F-4D97-AF65-F5344CB8AC3E}">
        <p14:creationId xmlns:p14="http://schemas.microsoft.com/office/powerpoint/2010/main" val="319576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15E32D-CDBE-2E47-EF98-9B8A9B69010D}"/>
              </a:ext>
            </a:extLst>
          </p:cNvPr>
          <p:cNvPicPr>
            <a:picLocks noChangeAspect="1"/>
          </p:cNvPicPr>
          <p:nvPr/>
        </p:nvPicPr>
        <p:blipFill>
          <a:blip r:embed="rId2"/>
          <a:stretch>
            <a:fillRect/>
          </a:stretch>
        </p:blipFill>
        <p:spPr>
          <a:xfrm>
            <a:off x="1202531" y="1447800"/>
            <a:ext cx="7162800" cy="8282363"/>
          </a:xfrm>
          <a:prstGeom prst="rect">
            <a:avLst/>
          </a:prstGeom>
        </p:spPr>
      </p:pic>
      <p:pic>
        <p:nvPicPr>
          <p:cNvPr id="11" name="Picture 10">
            <a:extLst>
              <a:ext uri="{FF2B5EF4-FFF2-40B4-BE49-F238E27FC236}">
                <a16:creationId xmlns:a16="http://schemas.microsoft.com/office/drawing/2014/main" id="{14DF2BD4-95AD-5040-3BD2-776E1C400076}"/>
              </a:ext>
            </a:extLst>
          </p:cNvPr>
          <p:cNvPicPr>
            <a:picLocks noChangeAspect="1"/>
          </p:cNvPicPr>
          <p:nvPr/>
        </p:nvPicPr>
        <p:blipFill>
          <a:blip r:embed="rId3"/>
          <a:stretch>
            <a:fillRect/>
          </a:stretch>
        </p:blipFill>
        <p:spPr>
          <a:xfrm>
            <a:off x="9357324" y="2590800"/>
            <a:ext cx="5105400" cy="5105400"/>
          </a:xfrm>
          <a:prstGeom prst="rect">
            <a:avLst/>
          </a:prstGeom>
        </p:spPr>
      </p:pic>
      <p:sp>
        <p:nvSpPr>
          <p:cNvPr id="2" name="TextBox 1">
            <a:extLst>
              <a:ext uri="{FF2B5EF4-FFF2-40B4-BE49-F238E27FC236}">
                <a16:creationId xmlns:a16="http://schemas.microsoft.com/office/drawing/2014/main" id="{F693D4DE-BE2C-F208-76A3-1B103C847AB0}"/>
              </a:ext>
            </a:extLst>
          </p:cNvPr>
          <p:cNvSpPr txBox="1"/>
          <p:nvPr/>
        </p:nvSpPr>
        <p:spPr>
          <a:xfrm>
            <a:off x="797523" y="648222"/>
            <a:ext cx="795235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b="1" dirty="0">
                <a:solidFill>
                  <a:schemeClr val="tx1"/>
                </a:solidFill>
                <a:latin typeface="Century Gothic" panose="020B0502020202020204" pitchFamily="34" charset="0"/>
                <a:cs typeface="Calibri" panose="020F0502020204030204" pitchFamily="34" charset="0"/>
              </a:rPr>
              <a:t>Customer Support</a:t>
            </a:r>
          </a:p>
        </p:txBody>
      </p:sp>
      <p:pic>
        <p:nvPicPr>
          <p:cNvPr id="3" name="Picture 2" descr="A picture containing drawing&#10;&#10;Description automatically generated">
            <a:extLst>
              <a:ext uri="{FF2B5EF4-FFF2-40B4-BE49-F238E27FC236}">
                <a16:creationId xmlns:a16="http://schemas.microsoft.com/office/drawing/2014/main" id="{98B61DD3-D6FD-13EE-8472-246D645437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427668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5" y="9617771"/>
            <a:ext cx="17339733" cy="136069"/>
          </a:xfrm>
          <a:custGeom>
            <a:avLst/>
            <a:gdLst/>
            <a:ahLst/>
            <a:cxnLst/>
            <a:rect l="l" t="t" r="r" b="b"/>
            <a:pathLst>
              <a:path w="9144000" h="71754">
                <a:moveTo>
                  <a:pt x="9144000" y="0"/>
                </a:moveTo>
                <a:lnTo>
                  <a:pt x="0" y="0"/>
                </a:lnTo>
                <a:lnTo>
                  <a:pt x="0" y="71627"/>
                </a:lnTo>
                <a:lnTo>
                  <a:pt x="9144000" y="71627"/>
                </a:lnTo>
                <a:lnTo>
                  <a:pt x="9144000" y="0"/>
                </a:lnTo>
                <a:close/>
              </a:path>
            </a:pathLst>
          </a:custGeom>
          <a:solidFill>
            <a:srgbClr val="8DC53E"/>
          </a:solidFill>
        </p:spPr>
        <p:txBody>
          <a:bodyPr wrap="square" lIns="0" tIns="0" rIns="0" bIns="0" rtlCol="0"/>
          <a:lstStyle/>
          <a:p>
            <a:endParaRPr sz="6827"/>
          </a:p>
        </p:txBody>
      </p:sp>
      <p:grpSp>
        <p:nvGrpSpPr>
          <p:cNvPr id="3" name="object 3"/>
          <p:cNvGrpSpPr/>
          <p:nvPr/>
        </p:nvGrpSpPr>
        <p:grpSpPr>
          <a:xfrm>
            <a:off x="265" y="0"/>
            <a:ext cx="17339733" cy="9753600"/>
            <a:chOff x="0" y="0"/>
            <a:chExt cx="9144000" cy="5143500"/>
          </a:xfrm>
        </p:grpSpPr>
        <p:pic>
          <p:nvPicPr>
            <p:cNvPr id="4" name="object 4"/>
            <p:cNvPicPr/>
            <p:nvPr/>
          </p:nvPicPr>
          <p:blipFill>
            <a:blip r:embed="rId2" cstate="print"/>
            <a:stretch>
              <a:fillRect/>
            </a:stretch>
          </p:blipFill>
          <p:spPr>
            <a:xfrm>
              <a:off x="385572" y="4776215"/>
              <a:ext cx="525779" cy="216408"/>
            </a:xfrm>
            <a:prstGeom prst="rect">
              <a:avLst/>
            </a:prstGeom>
          </p:spPr>
        </p:pic>
        <p:pic>
          <p:nvPicPr>
            <p:cNvPr id="5" name="object 5"/>
            <p:cNvPicPr/>
            <p:nvPr/>
          </p:nvPicPr>
          <p:blipFill>
            <a:blip r:embed="rId3" cstate="print"/>
            <a:stretch>
              <a:fillRect/>
            </a:stretch>
          </p:blipFill>
          <p:spPr>
            <a:xfrm>
              <a:off x="0" y="0"/>
              <a:ext cx="9144000" cy="5143499"/>
            </a:xfrm>
            <a:prstGeom prst="rect">
              <a:avLst/>
            </a:prstGeom>
          </p:spPr>
        </p:pic>
      </p:grpSp>
      <p:sp>
        <p:nvSpPr>
          <p:cNvPr id="6" name="object 6"/>
          <p:cNvSpPr/>
          <p:nvPr/>
        </p:nvSpPr>
        <p:spPr>
          <a:xfrm>
            <a:off x="265" y="-79957"/>
            <a:ext cx="17339733" cy="97536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0000">
              <a:alpha val="58038"/>
            </a:srgbClr>
          </a:solidFill>
        </p:spPr>
        <p:txBody>
          <a:bodyPr wrap="square" lIns="0" tIns="0" rIns="0" bIns="0" rtlCol="0"/>
          <a:lstStyle/>
          <a:p>
            <a:endParaRPr sz="6827"/>
          </a:p>
        </p:txBody>
      </p:sp>
      <p:sp>
        <p:nvSpPr>
          <p:cNvPr id="7" name="object 7"/>
          <p:cNvSpPr txBox="1"/>
          <p:nvPr/>
        </p:nvSpPr>
        <p:spPr>
          <a:xfrm>
            <a:off x="973931" y="4913164"/>
            <a:ext cx="2480545" cy="1657396"/>
          </a:xfrm>
          <a:prstGeom prst="rect">
            <a:avLst/>
          </a:prstGeom>
        </p:spPr>
        <p:txBody>
          <a:bodyPr vert="horz" wrap="square" lIns="0" tIns="22879" rIns="0" bIns="0" rtlCol="0">
            <a:spAutoFit/>
          </a:bodyPr>
          <a:lstStyle/>
          <a:p>
            <a:pPr marL="546684" marR="9633" indent="-523805" algn="l">
              <a:spcBef>
                <a:spcPts val="180"/>
              </a:spcBef>
            </a:pPr>
            <a:r>
              <a:rPr sz="5310" b="1" spc="-9" dirty="0" err="1">
                <a:solidFill>
                  <a:srgbClr val="FFFFFF"/>
                </a:solidFill>
                <a:latin typeface="Arial"/>
                <a:cs typeface="Arial"/>
              </a:rPr>
              <a:t>Reducecost</a:t>
            </a:r>
            <a:endParaRPr sz="5310" dirty="0">
              <a:latin typeface="Arial"/>
              <a:cs typeface="Arial"/>
            </a:endParaRPr>
          </a:p>
        </p:txBody>
      </p:sp>
      <p:sp>
        <p:nvSpPr>
          <p:cNvPr id="8" name="object 8"/>
          <p:cNvSpPr txBox="1"/>
          <p:nvPr/>
        </p:nvSpPr>
        <p:spPr>
          <a:xfrm>
            <a:off x="4851053" y="4882579"/>
            <a:ext cx="2786399" cy="1657396"/>
          </a:xfrm>
          <a:prstGeom prst="rect">
            <a:avLst/>
          </a:prstGeom>
        </p:spPr>
        <p:txBody>
          <a:bodyPr vert="horz" wrap="square" lIns="0" tIns="22879" rIns="0" bIns="0" rtlCol="0">
            <a:spAutoFit/>
          </a:bodyPr>
          <a:lstStyle/>
          <a:p>
            <a:pPr marL="101149" marR="9633" indent="-78270">
              <a:spcBef>
                <a:spcPts val="180"/>
              </a:spcBef>
            </a:pPr>
            <a:r>
              <a:rPr sz="5310" b="1" spc="-9" dirty="0">
                <a:solidFill>
                  <a:srgbClr val="FFFFFF"/>
                </a:solidFill>
                <a:latin typeface="Arial"/>
                <a:cs typeface="Arial"/>
              </a:rPr>
              <a:t>Incr</a:t>
            </a:r>
            <a:r>
              <a:rPr sz="5310" b="1" spc="9" dirty="0">
                <a:solidFill>
                  <a:srgbClr val="FFFFFF"/>
                </a:solidFill>
                <a:latin typeface="Arial"/>
                <a:cs typeface="Arial"/>
              </a:rPr>
              <a:t>e</a:t>
            </a:r>
            <a:r>
              <a:rPr sz="5310" b="1" spc="-9" dirty="0">
                <a:solidFill>
                  <a:srgbClr val="FFFFFF"/>
                </a:solidFill>
                <a:latin typeface="Arial"/>
                <a:cs typeface="Arial"/>
              </a:rPr>
              <a:t>a</a:t>
            </a:r>
            <a:r>
              <a:rPr sz="5310" b="1" dirty="0">
                <a:solidFill>
                  <a:srgbClr val="FFFFFF"/>
                </a:solidFill>
                <a:latin typeface="Arial"/>
                <a:cs typeface="Arial"/>
              </a:rPr>
              <a:t>s</a:t>
            </a:r>
            <a:r>
              <a:rPr sz="5310" b="1" spc="-9" dirty="0">
                <a:solidFill>
                  <a:srgbClr val="FFFFFF"/>
                </a:solidFill>
                <a:latin typeface="Arial"/>
                <a:cs typeface="Arial"/>
              </a:rPr>
              <a:t>e  revenue</a:t>
            </a:r>
            <a:endParaRPr sz="5310" dirty="0">
              <a:latin typeface="Arial"/>
              <a:cs typeface="Arial"/>
            </a:endParaRPr>
          </a:p>
        </p:txBody>
      </p:sp>
      <p:sp>
        <p:nvSpPr>
          <p:cNvPr id="9" name="object 9"/>
          <p:cNvSpPr txBox="1"/>
          <p:nvPr/>
        </p:nvSpPr>
        <p:spPr>
          <a:xfrm>
            <a:off x="12674647" y="4928096"/>
            <a:ext cx="3601607" cy="1657396"/>
          </a:xfrm>
          <a:prstGeom prst="rect">
            <a:avLst/>
          </a:prstGeom>
        </p:spPr>
        <p:txBody>
          <a:bodyPr vert="horz" wrap="square" lIns="0" tIns="22879" rIns="0" bIns="0" rtlCol="0">
            <a:spAutoFit/>
          </a:bodyPr>
          <a:lstStyle/>
          <a:p>
            <a:pPr marL="511764" marR="9633" indent="-488885">
              <a:spcBef>
                <a:spcPts val="180"/>
              </a:spcBef>
            </a:pPr>
            <a:r>
              <a:rPr sz="5310" b="1" spc="-9" dirty="0">
                <a:solidFill>
                  <a:srgbClr val="FFFFFF"/>
                </a:solidFill>
                <a:latin typeface="Arial"/>
                <a:cs typeface="Arial"/>
              </a:rPr>
              <a:t>Str</a:t>
            </a:r>
            <a:r>
              <a:rPr sz="5310" b="1" dirty="0">
                <a:solidFill>
                  <a:srgbClr val="FFFFFF"/>
                </a:solidFill>
                <a:latin typeface="Arial"/>
                <a:cs typeface="Arial"/>
              </a:rPr>
              <a:t>e</a:t>
            </a:r>
            <a:r>
              <a:rPr sz="5310" b="1" spc="-9" dirty="0">
                <a:solidFill>
                  <a:srgbClr val="FFFFFF"/>
                </a:solidFill>
                <a:latin typeface="Arial"/>
                <a:cs typeface="Arial"/>
              </a:rPr>
              <a:t>n</a:t>
            </a:r>
            <a:r>
              <a:rPr sz="5310" b="1" spc="-28" dirty="0">
                <a:solidFill>
                  <a:srgbClr val="FFFFFF"/>
                </a:solidFill>
                <a:latin typeface="Arial"/>
                <a:cs typeface="Arial"/>
              </a:rPr>
              <a:t>g</a:t>
            </a:r>
            <a:r>
              <a:rPr sz="5310" b="1" spc="-9" dirty="0">
                <a:solidFill>
                  <a:srgbClr val="FFFFFF"/>
                </a:solidFill>
                <a:latin typeface="Arial"/>
                <a:cs typeface="Arial"/>
              </a:rPr>
              <a:t>then  security</a:t>
            </a:r>
            <a:endParaRPr sz="5310">
              <a:latin typeface="Arial"/>
              <a:cs typeface="Arial"/>
            </a:endParaRPr>
          </a:p>
        </p:txBody>
      </p:sp>
      <p:pic>
        <p:nvPicPr>
          <p:cNvPr id="10" name="object 10"/>
          <p:cNvPicPr/>
          <p:nvPr/>
        </p:nvPicPr>
        <p:blipFill>
          <a:blip r:embed="rId4" cstate="print"/>
          <a:stretch>
            <a:fillRect/>
          </a:stretch>
        </p:blipFill>
        <p:spPr>
          <a:xfrm>
            <a:off x="1412675" y="3369699"/>
            <a:ext cx="1608420" cy="1236053"/>
          </a:xfrm>
          <a:prstGeom prst="rect">
            <a:avLst/>
          </a:prstGeom>
        </p:spPr>
      </p:pic>
      <p:sp>
        <p:nvSpPr>
          <p:cNvPr id="11" name="object 11"/>
          <p:cNvSpPr/>
          <p:nvPr/>
        </p:nvSpPr>
        <p:spPr>
          <a:xfrm>
            <a:off x="5451203" y="3233859"/>
            <a:ext cx="1552147" cy="1562984"/>
          </a:xfrm>
          <a:custGeom>
            <a:avLst/>
            <a:gdLst/>
            <a:ahLst/>
            <a:cxnLst/>
            <a:rect l="l" t="t" r="r" b="b"/>
            <a:pathLst>
              <a:path w="818514" h="824230">
                <a:moveTo>
                  <a:pt x="620014" y="286512"/>
                </a:moveTo>
                <a:lnTo>
                  <a:pt x="479806" y="286512"/>
                </a:lnTo>
                <a:lnTo>
                  <a:pt x="479806" y="318262"/>
                </a:lnTo>
                <a:lnTo>
                  <a:pt x="565785" y="318262"/>
                </a:lnTo>
                <a:lnTo>
                  <a:pt x="562610" y="321310"/>
                </a:lnTo>
                <a:lnTo>
                  <a:pt x="470281" y="413258"/>
                </a:lnTo>
                <a:lnTo>
                  <a:pt x="441655" y="384810"/>
                </a:lnTo>
                <a:lnTo>
                  <a:pt x="406527" y="349885"/>
                </a:lnTo>
                <a:lnTo>
                  <a:pt x="402577" y="346316"/>
                </a:lnTo>
                <a:lnTo>
                  <a:pt x="396532" y="345122"/>
                </a:lnTo>
                <a:lnTo>
                  <a:pt x="389890" y="346316"/>
                </a:lnTo>
                <a:lnTo>
                  <a:pt x="384162" y="349885"/>
                </a:lnTo>
                <a:lnTo>
                  <a:pt x="275844" y="457581"/>
                </a:lnTo>
                <a:lnTo>
                  <a:pt x="272262" y="463296"/>
                </a:lnTo>
                <a:lnTo>
                  <a:pt x="271081" y="469887"/>
                </a:lnTo>
                <a:lnTo>
                  <a:pt x="272262" y="475894"/>
                </a:lnTo>
                <a:lnTo>
                  <a:pt x="275844" y="479806"/>
                </a:lnTo>
                <a:lnTo>
                  <a:pt x="282194" y="486156"/>
                </a:lnTo>
                <a:lnTo>
                  <a:pt x="291846" y="486156"/>
                </a:lnTo>
                <a:lnTo>
                  <a:pt x="298196" y="479806"/>
                </a:lnTo>
                <a:lnTo>
                  <a:pt x="397002" y="384810"/>
                </a:lnTo>
                <a:lnTo>
                  <a:pt x="460629" y="445008"/>
                </a:lnTo>
                <a:lnTo>
                  <a:pt x="465950" y="448589"/>
                </a:lnTo>
                <a:lnTo>
                  <a:pt x="471843" y="449770"/>
                </a:lnTo>
                <a:lnTo>
                  <a:pt x="477710" y="448589"/>
                </a:lnTo>
                <a:lnTo>
                  <a:pt x="482981" y="445008"/>
                </a:lnTo>
                <a:lnTo>
                  <a:pt x="514883" y="413258"/>
                </a:lnTo>
                <a:lnTo>
                  <a:pt x="588137" y="340360"/>
                </a:lnTo>
                <a:lnTo>
                  <a:pt x="588137" y="429133"/>
                </a:lnTo>
                <a:lnTo>
                  <a:pt x="620014" y="429133"/>
                </a:lnTo>
                <a:lnTo>
                  <a:pt x="620014" y="340360"/>
                </a:lnTo>
                <a:lnTo>
                  <a:pt x="620014" y="286512"/>
                </a:lnTo>
                <a:close/>
              </a:path>
              <a:path w="818514" h="824230">
                <a:moveTo>
                  <a:pt x="635254" y="526034"/>
                </a:moveTo>
                <a:lnTo>
                  <a:pt x="239522" y="526034"/>
                </a:lnTo>
                <a:lnTo>
                  <a:pt x="239522" y="222504"/>
                </a:lnTo>
                <a:lnTo>
                  <a:pt x="200914" y="222504"/>
                </a:lnTo>
                <a:lnTo>
                  <a:pt x="200914" y="526034"/>
                </a:lnTo>
                <a:lnTo>
                  <a:pt x="200914" y="564134"/>
                </a:lnTo>
                <a:lnTo>
                  <a:pt x="635254" y="564134"/>
                </a:lnTo>
                <a:lnTo>
                  <a:pt x="635254" y="526034"/>
                </a:lnTo>
                <a:close/>
              </a:path>
              <a:path w="818514" h="824230">
                <a:moveTo>
                  <a:pt x="818134" y="411988"/>
                </a:moveTo>
                <a:lnTo>
                  <a:pt x="815543" y="365277"/>
                </a:lnTo>
                <a:lnTo>
                  <a:pt x="807885" y="319697"/>
                </a:lnTo>
                <a:lnTo>
                  <a:pt x="795299" y="275615"/>
                </a:lnTo>
                <a:lnTo>
                  <a:pt x="777900" y="233337"/>
                </a:lnTo>
                <a:lnTo>
                  <a:pt x="755827" y="193205"/>
                </a:lnTo>
                <a:lnTo>
                  <a:pt x="729234" y="155524"/>
                </a:lnTo>
                <a:lnTo>
                  <a:pt x="698246" y="120650"/>
                </a:lnTo>
                <a:lnTo>
                  <a:pt x="657860" y="84899"/>
                </a:lnTo>
                <a:lnTo>
                  <a:pt x="613803" y="55118"/>
                </a:lnTo>
                <a:lnTo>
                  <a:pt x="566559" y="31521"/>
                </a:lnTo>
                <a:lnTo>
                  <a:pt x="516661" y="14325"/>
                </a:lnTo>
                <a:lnTo>
                  <a:pt x="464616" y="3746"/>
                </a:lnTo>
                <a:lnTo>
                  <a:pt x="410972" y="0"/>
                </a:lnTo>
                <a:lnTo>
                  <a:pt x="406908" y="0"/>
                </a:lnTo>
                <a:lnTo>
                  <a:pt x="353301" y="3746"/>
                </a:lnTo>
                <a:lnTo>
                  <a:pt x="301294" y="14325"/>
                </a:lnTo>
                <a:lnTo>
                  <a:pt x="251409" y="31521"/>
                </a:lnTo>
                <a:lnTo>
                  <a:pt x="204152" y="55118"/>
                </a:lnTo>
                <a:lnTo>
                  <a:pt x="160058" y="84899"/>
                </a:lnTo>
                <a:lnTo>
                  <a:pt x="119634" y="120650"/>
                </a:lnTo>
                <a:lnTo>
                  <a:pt x="87884" y="156552"/>
                </a:lnTo>
                <a:lnTo>
                  <a:pt x="61036" y="195084"/>
                </a:lnTo>
                <a:lnTo>
                  <a:pt x="39052" y="235826"/>
                </a:lnTo>
                <a:lnTo>
                  <a:pt x="21971" y="278320"/>
                </a:lnTo>
                <a:lnTo>
                  <a:pt x="9753" y="322148"/>
                </a:lnTo>
                <a:lnTo>
                  <a:pt x="2438" y="366839"/>
                </a:lnTo>
                <a:lnTo>
                  <a:pt x="0" y="411975"/>
                </a:lnTo>
                <a:lnTo>
                  <a:pt x="2438" y="457111"/>
                </a:lnTo>
                <a:lnTo>
                  <a:pt x="9753" y="501802"/>
                </a:lnTo>
                <a:lnTo>
                  <a:pt x="21971" y="545617"/>
                </a:lnTo>
                <a:lnTo>
                  <a:pt x="39052" y="588098"/>
                </a:lnTo>
                <a:lnTo>
                  <a:pt x="61036" y="628827"/>
                </a:lnTo>
                <a:lnTo>
                  <a:pt x="87884" y="667334"/>
                </a:lnTo>
                <a:lnTo>
                  <a:pt x="119634" y="703199"/>
                </a:lnTo>
                <a:lnTo>
                  <a:pt x="155003" y="734961"/>
                </a:lnTo>
                <a:lnTo>
                  <a:pt x="193128" y="761949"/>
                </a:lnTo>
                <a:lnTo>
                  <a:pt x="233553" y="784123"/>
                </a:lnTo>
                <a:lnTo>
                  <a:pt x="275831" y="801446"/>
                </a:lnTo>
                <a:lnTo>
                  <a:pt x="319544" y="813866"/>
                </a:lnTo>
                <a:lnTo>
                  <a:pt x="364223" y="821347"/>
                </a:lnTo>
                <a:lnTo>
                  <a:pt x="409435" y="823849"/>
                </a:lnTo>
                <a:lnTo>
                  <a:pt x="456869" y="821093"/>
                </a:lnTo>
                <a:lnTo>
                  <a:pt x="503885" y="812761"/>
                </a:lnTo>
                <a:lnTo>
                  <a:pt x="549960" y="798804"/>
                </a:lnTo>
                <a:lnTo>
                  <a:pt x="594601" y="779195"/>
                </a:lnTo>
                <a:lnTo>
                  <a:pt x="637286" y="753872"/>
                </a:lnTo>
                <a:lnTo>
                  <a:pt x="576592" y="749896"/>
                </a:lnTo>
                <a:lnTo>
                  <a:pt x="532993" y="768451"/>
                </a:lnTo>
                <a:lnTo>
                  <a:pt x="487959" y="781164"/>
                </a:lnTo>
                <a:lnTo>
                  <a:pt x="442074" y="788085"/>
                </a:lnTo>
                <a:lnTo>
                  <a:pt x="395884" y="789266"/>
                </a:lnTo>
                <a:lnTo>
                  <a:pt x="349948" y="784771"/>
                </a:lnTo>
                <a:lnTo>
                  <a:pt x="304838" y="774636"/>
                </a:lnTo>
                <a:lnTo>
                  <a:pt x="261099" y="758939"/>
                </a:lnTo>
                <a:lnTo>
                  <a:pt x="219303" y="737717"/>
                </a:lnTo>
                <a:lnTo>
                  <a:pt x="180009" y="711034"/>
                </a:lnTo>
                <a:lnTo>
                  <a:pt x="143764" y="678942"/>
                </a:lnTo>
                <a:lnTo>
                  <a:pt x="112598" y="643420"/>
                </a:lnTo>
                <a:lnTo>
                  <a:pt x="86626" y="605116"/>
                </a:lnTo>
                <a:lnTo>
                  <a:pt x="65849" y="564553"/>
                </a:lnTo>
                <a:lnTo>
                  <a:pt x="50266" y="522198"/>
                </a:lnTo>
                <a:lnTo>
                  <a:pt x="39878" y="478599"/>
                </a:lnTo>
                <a:lnTo>
                  <a:pt x="34683" y="434238"/>
                </a:lnTo>
                <a:lnTo>
                  <a:pt x="34683" y="389623"/>
                </a:lnTo>
                <a:lnTo>
                  <a:pt x="39878" y="345262"/>
                </a:lnTo>
                <a:lnTo>
                  <a:pt x="50266" y="301663"/>
                </a:lnTo>
                <a:lnTo>
                  <a:pt x="65849" y="259308"/>
                </a:lnTo>
                <a:lnTo>
                  <a:pt x="86626" y="218744"/>
                </a:lnTo>
                <a:lnTo>
                  <a:pt x="112598" y="180441"/>
                </a:lnTo>
                <a:lnTo>
                  <a:pt x="143764" y="144907"/>
                </a:lnTo>
                <a:lnTo>
                  <a:pt x="181051" y="111975"/>
                </a:lnTo>
                <a:lnTo>
                  <a:pt x="221742" y="84569"/>
                </a:lnTo>
                <a:lnTo>
                  <a:pt x="265341" y="62890"/>
                </a:lnTo>
                <a:lnTo>
                  <a:pt x="311404" y="47142"/>
                </a:lnTo>
                <a:lnTo>
                  <a:pt x="359422" y="37541"/>
                </a:lnTo>
                <a:lnTo>
                  <a:pt x="408940" y="34290"/>
                </a:lnTo>
                <a:lnTo>
                  <a:pt x="458457" y="37528"/>
                </a:lnTo>
                <a:lnTo>
                  <a:pt x="506501" y="47117"/>
                </a:lnTo>
                <a:lnTo>
                  <a:pt x="552564" y="62839"/>
                </a:lnTo>
                <a:lnTo>
                  <a:pt x="596188" y="84518"/>
                </a:lnTo>
                <a:lnTo>
                  <a:pt x="636866" y="111937"/>
                </a:lnTo>
                <a:lnTo>
                  <a:pt x="674116" y="144907"/>
                </a:lnTo>
                <a:lnTo>
                  <a:pt x="706907" y="182473"/>
                </a:lnTo>
                <a:lnTo>
                  <a:pt x="734174" y="223469"/>
                </a:lnTo>
                <a:lnTo>
                  <a:pt x="755726" y="267398"/>
                </a:lnTo>
                <a:lnTo>
                  <a:pt x="771359" y="313791"/>
                </a:lnTo>
                <a:lnTo>
                  <a:pt x="780872" y="362153"/>
                </a:lnTo>
                <a:lnTo>
                  <a:pt x="784098" y="411988"/>
                </a:lnTo>
                <a:lnTo>
                  <a:pt x="780872" y="461835"/>
                </a:lnTo>
                <a:lnTo>
                  <a:pt x="771359" y="510184"/>
                </a:lnTo>
                <a:lnTo>
                  <a:pt x="755726" y="556564"/>
                </a:lnTo>
                <a:lnTo>
                  <a:pt x="734174" y="600481"/>
                </a:lnTo>
                <a:lnTo>
                  <a:pt x="706907" y="641438"/>
                </a:lnTo>
                <a:lnTo>
                  <a:pt x="674116" y="678942"/>
                </a:lnTo>
                <a:lnTo>
                  <a:pt x="670394" y="684631"/>
                </a:lnTo>
                <a:lnTo>
                  <a:pt x="669163" y="691083"/>
                </a:lnTo>
                <a:lnTo>
                  <a:pt x="670394" y="697522"/>
                </a:lnTo>
                <a:lnTo>
                  <a:pt x="674116" y="703199"/>
                </a:lnTo>
                <a:lnTo>
                  <a:pt x="679792" y="706996"/>
                </a:lnTo>
                <a:lnTo>
                  <a:pt x="686219" y="708253"/>
                </a:lnTo>
                <a:lnTo>
                  <a:pt x="692632" y="706996"/>
                </a:lnTo>
                <a:lnTo>
                  <a:pt x="729234" y="668375"/>
                </a:lnTo>
                <a:lnTo>
                  <a:pt x="755827" y="630720"/>
                </a:lnTo>
                <a:lnTo>
                  <a:pt x="777900" y="590588"/>
                </a:lnTo>
                <a:lnTo>
                  <a:pt x="795299" y="548309"/>
                </a:lnTo>
                <a:lnTo>
                  <a:pt x="807885" y="504228"/>
                </a:lnTo>
                <a:lnTo>
                  <a:pt x="815543" y="458673"/>
                </a:lnTo>
                <a:lnTo>
                  <a:pt x="818134" y="411988"/>
                </a:lnTo>
                <a:close/>
              </a:path>
            </a:pathLst>
          </a:custGeom>
          <a:solidFill>
            <a:srgbClr val="009273"/>
          </a:solidFill>
        </p:spPr>
        <p:txBody>
          <a:bodyPr wrap="square" lIns="0" tIns="0" rIns="0" bIns="0" rtlCol="0"/>
          <a:lstStyle/>
          <a:p>
            <a:endParaRPr sz="6827"/>
          </a:p>
        </p:txBody>
      </p:sp>
      <p:sp>
        <p:nvSpPr>
          <p:cNvPr id="12" name="object 12"/>
          <p:cNvSpPr/>
          <p:nvPr/>
        </p:nvSpPr>
        <p:spPr>
          <a:xfrm>
            <a:off x="13970506" y="3357943"/>
            <a:ext cx="1012689" cy="1320951"/>
          </a:xfrm>
          <a:custGeom>
            <a:avLst/>
            <a:gdLst/>
            <a:ahLst/>
            <a:cxnLst/>
            <a:rect l="l" t="t" r="r" b="b"/>
            <a:pathLst>
              <a:path w="534034" h="696594">
                <a:moveTo>
                  <a:pt x="266844" y="0"/>
                </a:moveTo>
                <a:lnTo>
                  <a:pt x="220949" y="5289"/>
                </a:lnTo>
                <a:lnTo>
                  <a:pt x="178822" y="20357"/>
                </a:lnTo>
                <a:lnTo>
                  <a:pt x="141663" y="44000"/>
                </a:lnTo>
                <a:lnTo>
                  <a:pt x="110672" y="75018"/>
                </a:lnTo>
                <a:lnTo>
                  <a:pt x="87049" y="112206"/>
                </a:lnTo>
                <a:lnTo>
                  <a:pt x="71995" y="154365"/>
                </a:lnTo>
                <a:lnTo>
                  <a:pt x="66711" y="200290"/>
                </a:lnTo>
                <a:lnTo>
                  <a:pt x="66711" y="309955"/>
                </a:lnTo>
                <a:lnTo>
                  <a:pt x="0" y="314723"/>
                </a:lnTo>
                <a:lnTo>
                  <a:pt x="0" y="677096"/>
                </a:lnTo>
                <a:lnTo>
                  <a:pt x="266845" y="696168"/>
                </a:lnTo>
                <a:lnTo>
                  <a:pt x="533690" y="677096"/>
                </a:lnTo>
                <a:lnTo>
                  <a:pt x="533690" y="600807"/>
                </a:lnTo>
                <a:lnTo>
                  <a:pt x="247784" y="600807"/>
                </a:lnTo>
                <a:lnTo>
                  <a:pt x="247784" y="550266"/>
                </a:lnTo>
                <a:lnTo>
                  <a:pt x="232581" y="542175"/>
                </a:lnTo>
                <a:lnTo>
                  <a:pt x="220504" y="529882"/>
                </a:lnTo>
                <a:lnTo>
                  <a:pt x="212538" y="514192"/>
                </a:lnTo>
                <a:lnTo>
                  <a:pt x="209664" y="495910"/>
                </a:lnTo>
                <a:lnTo>
                  <a:pt x="214176" y="473694"/>
                </a:lnTo>
                <a:lnTo>
                  <a:pt x="226461" y="455500"/>
                </a:lnTo>
                <a:lnTo>
                  <a:pt x="244642" y="443208"/>
                </a:lnTo>
                <a:lnTo>
                  <a:pt x="266845" y="438693"/>
                </a:lnTo>
                <a:lnTo>
                  <a:pt x="533690" y="438693"/>
                </a:lnTo>
                <a:lnTo>
                  <a:pt x="533690" y="314723"/>
                </a:lnTo>
                <a:lnTo>
                  <a:pt x="466978" y="309955"/>
                </a:lnTo>
                <a:lnTo>
                  <a:pt x="466978" y="306141"/>
                </a:lnTo>
                <a:lnTo>
                  <a:pt x="123892" y="306141"/>
                </a:lnTo>
                <a:lnTo>
                  <a:pt x="123892" y="200290"/>
                </a:lnTo>
                <a:lnTo>
                  <a:pt x="131165" y="155020"/>
                </a:lnTo>
                <a:lnTo>
                  <a:pt x="151430" y="115746"/>
                </a:lnTo>
                <a:lnTo>
                  <a:pt x="182354" y="84804"/>
                </a:lnTo>
                <a:lnTo>
                  <a:pt x="221603" y="64526"/>
                </a:lnTo>
                <a:lnTo>
                  <a:pt x="266844" y="57248"/>
                </a:lnTo>
                <a:lnTo>
                  <a:pt x="405262" y="57248"/>
                </a:lnTo>
                <a:lnTo>
                  <a:pt x="392026" y="44001"/>
                </a:lnTo>
                <a:lnTo>
                  <a:pt x="354867" y="20357"/>
                </a:lnTo>
                <a:lnTo>
                  <a:pt x="312739" y="5289"/>
                </a:lnTo>
                <a:lnTo>
                  <a:pt x="266844" y="0"/>
                </a:lnTo>
                <a:close/>
              </a:path>
              <a:path w="534034" h="696594">
                <a:moveTo>
                  <a:pt x="533690" y="438693"/>
                </a:moveTo>
                <a:lnTo>
                  <a:pt x="266845" y="438693"/>
                </a:lnTo>
                <a:lnTo>
                  <a:pt x="289047" y="443208"/>
                </a:lnTo>
                <a:lnTo>
                  <a:pt x="307229" y="455500"/>
                </a:lnTo>
                <a:lnTo>
                  <a:pt x="319514" y="473694"/>
                </a:lnTo>
                <a:lnTo>
                  <a:pt x="324026" y="495910"/>
                </a:lnTo>
                <a:lnTo>
                  <a:pt x="321152" y="513656"/>
                </a:lnTo>
                <a:lnTo>
                  <a:pt x="313185" y="529167"/>
                </a:lnTo>
                <a:lnTo>
                  <a:pt x="301109" y="541639"/>
                </a:lnTo>
                <a:lnTo>
                  <a:pt x="285905" y="550266"/>
                </a:lnTo>
                <a:lnTo>
                  <a:pt x="285905" y="600807"/>
                </a:lnTo>
                <a:lnTo>
                  <a:pt x="533690" y="600807"/>
                </a:lnTo>
                <a:lnTo>
                  <a:pt x="533690" y="438693"/>
                </a:lnTo>
                <a:close/>
              </a:path>
              <a:path w="534034" h="696594">
                <a:moveTo>
                  <a:pt x="266845" y="295651"/>
                </a:moveTo>
                <a:lnTo>
                  <a:pt x="123892" y="306141"/>
                </a:lnTo>
                <a:lnTo>
                  <a:pt x="409797" y="306141"/>
                </a:lnTo>
                <a:lnTo>
                  <a:pt x="266845" y="295651"/>
                </a:lnTo>
                <a:close/>
              </a:path>
              <a:path w="534034" h="696594">
                <a:moveTo>
                  <a:pt x="405262" y="57248"/>
                </a:moveTo>
                <a:lnTo>
                  <a:pt x="266844" y="57248"/>
                </a:lnTo>
                <a:lnTo>
                  <a:pt x="312086" y="64526"/>
                </a:lnTo>
                <a:lnTo>
                  <a:pt x="351335" y="84804"/>
                </a:lnTo>
                <a:lnTo>
                  <a:pt x="382259" y="115746"/>
                </a:lnTo>
                <a:lnTo>
                  <a:pt x="402524" y="155020"/>
                </a:lnTo>
                <a:lnTo>
                  <a:pt x="409797" y="200290"/>
                </a:lnTo>
                <a:lnTo>
                  <a:pt x="409797" y="306141"/>
                </a:lnTo>
                <a:lnTo>
                  <a:pt x="466978" y="306141"/>
                </a:lnTo>
                <a:lnTo>
                  <a:pt x="466978" y="200290"/>
                </a:lnTo>
                <a:lnTo>
                  <a:pt x="461694" y="154365"/>
                </a:lnTo>
                <a:lnTo>
                  <a:pt x="446640" y="112207"/>
                </a:lnTo>
                <a:lnTo>
                  <a:pt x="423017" y="75018"/>
                </a:lnTo>
                <a:lnTo>
                  <a:pt x="405262" y="57248"/>
                </a:lnTo>
                <a:close/>
              </a:path>
            </a:pathLst>
          </a:custGeom>
          <a:solidFill>
            <a:srgbClr val="009273"/>
          </a:solidFill>
        </p:spPr>
        <p:txBody>
          <a:bodyPr wrap="square" lIns="0" tIns="0" rIns="0" bIns="0" rtlCol="0"/>
          <a:lstStyle/>
          <a:p>
            <a:endParaRPr sz="6827"/>
          </a:p>
        </p:txBody>
      </p:sp>
      <p:sp>
        <p:nvSpPr>
          <p:cNvPr id="13" name="object 13"/>
          <p:cNvSpPr/>
          <p:nvPr/>
        </p:nvSpPr>
        <p:spPr>
          <a:xfrm>
            <a:off x="9628249" y="3276582"/>
            <a:ext cx="1373933" cy="1483511"/>
          </a:xfrm>
          <a:custGeom>
            <a:avLst/>
            <a:gdLst/>
            <a:ahLst/>
            <a:cxnLst/>
            <a:rect l="l" t="t" r="r" b="b"/>
            <a:pathLst>
              <a:path w="724535" h="782319">
                <a:moveTo>
                  <a:pt x="266839" y="648487"/>
                </a:moveTo>
                <a:lnTo>
                  <a:pt x="0" y="648487"/>
                </a:lnTo>
                <a:lnTo>
                  <a:pt x="0" y="781989"/>
                </a:lnTo>
                <a:lnTo>
                  <a:pt x="266839" y="781989"/>
                </a:lnTo>
                <a:lnTo>
                  <a:pt x="266839" y="648487"/>
                </a:lnTo>
                <a:close/>
              </a:path>
              <a:path w="724535" h="782319">
                <a:moveTo>
                  <a:pt x="495566" y="0"/>
                </a:moveTo>
                <a:lnTo>
                  <a:pt x="228714" y="0"/>
                </a:lnTo>
                <a:lnTo>
                  <a:pt x="228714" y="133540"/>
                </a:lnTo>
                <a:lnTo>
                  <a:pt x="344131" y="133540"/>
                </a:lnTo>
                <a:lnTo>
                  <a:pt x="344131" y="243293"/>
                </a:lnTo>
                <a:lnTo>
                  <a:pt x="312204" y="218186"/>
                </a:lnTo>
                <a:lnTo>
                  <a:pt x="295490" y="234899"/>
                </a:lnTo>
                <a:lnTo>
                  <a:pt x="296710" y="241198"/>
                </a:lnTo>
                <a:lnTo>
                  <a:pt x="300380" y="246735"/>
                </a:lnTo>
                <a:lnTo>
                  <a:pt x="350418" y="296799"/>
                </a:lnTo>
                <a:lnTo>
                  <a:pt x="355955" y="300443"/>
                </a:lnTo>
                <a:lnTo>
                  <a:pt x="362242" y="301663"/>
                </a:lnTo>
                <a:lnTo>
                  <a:pt x="368515" y="300443"/>
                </a:lnTo>
                <a:lnTo>
                  <a:pt x="374053" y="296799"/>
                </a:lnTo>
                <a:lnTo>
                  <a:pt x="424091" y="246735"/>
                </a:lnTo>
                <a:lnTo>
                  <a:pt x="427748" y="241160"/>
                </a:lnTo>
                <a:lnTo>
                  <a:pt x="428955" y="234835"/>
                </a:lnTo>
                <a:lnTo>
                  <a:pt x="427697" y="228523"/>
                </a:lnTo>
                <a:lnTo>
                  <a:pt x="423989" y="222986"/>
                </a:lnTo>
                <a:lnTo>
                  <a:pt x="418426" y="219316"/>
                </a:lnTo>
                <a:lnTo>
                  <a:pt x="412115" y="218109"/>
                </a:lnTo>
                <a:lnTo>
                  <a:pt x="405803" y="219367"/>
                </a:lnTo>
                <a:lnTo>
                  <a:pt x="400265" y="223075"/>
                </a:lnTo>
                <a:lnTo>
                  <a:pt x="382155" y="241300"/>
                </a:lnTo>
                <a:lnTo>
                  <a:pt x="382155" y="133540"/>
                </a:lnTo>
                <a:lnTo>
                  <a:pt x="495566" y="133540"/>
                </a:lnTo>
                <a:lnTo>
                  <a:pt x="495566" y="0"/>
                </a:lnTo>
                <a:close/>
              </a:path>
              <a:path w="724535" h="782319">
                <a:moveTo>
                  <a:pt x="657707" y="568680"/>
                </a:moveTo>
                <a:lnTo>
                  <a:pt x="656463" y="562356"/>
                </a:lnTo>
                <a:lnTo>
                  <a:pt x="652767" y="556793"/>
                </a:lnTo>
                <a:lnTo>
                  <a:pt x="647192" y="553110"/>
                </a:lnTo>
                <a:lnTo>
                  <a:pt x="640867" y="551891"/>
                </a:lnTo>
                <a:lnTo>
                  <a:pt x="634542" y="553135"/>
                </a:lnTo>
                <a:lnTo>
                  <a:pt x="628980" y="556844"/>
                </a:lnTo>
                <a:lnTo>
                  <a:pt x="609930" y="575919"/>
                </a:lnTo>
                <a:lnTo>
                  <a:pt x="609930" y="400545"/>
                </a:lnTo>
                <a:lnTo>
                  <a:pt x="447916" y="400545"/>
                </a:lnTo>
                <a:lnTo>
                  <a:pt x="362140" y="318350"/>
                </a:lnTo>
                <a:lnTo>
                  <a:pt x="276364" y="400545"/>
                </a:lnTo>
                <a:lnTo>
                  <a:pt x="114350" y="400545"/>
                </a:lnTo>
                <a:lnTo>
                  <a:pt x="114350" y="576008"/>
                </a:lnTo>
                <a:lnTo>
                  <a:pt x="95300" y="556945"/>
                </a:lnTo>
                <a:lnTo>
                  <a:pt x="66763" y="568756"/>
                </a:lnTo>
                <a:lnTo>
                  <a:pt x="67983" y="575056"/>
                </a:lnTo>
                <a:lnTo>
                  <a:pt x="71666" y="580593"/>
                </a:lnTo>
                <a:lnTo>
                  <a:pt x="121691" y="630656"/>
                </a:lnTo>
                <a:lnTo>
                  <a:pt x="127228" y="634301"/>
                </a:lnTo>
                <a:lnTo>
                  <a:pt x="133515" y="635520"/>
                </a:lnTo>
                <a:lnTo>
                  <a:pt x="139801" y="634301"/>
                </a:lnTo>
                <a:lnTo>
                  <a:pt x="145326" y="630656"/>
                </a:lnTo>
                <a:lnTo>
                  <a:pt x="195364" y="580593"/>
                </a:lnTo>
                <a:lnTo>
                  <a:pt x="199047" y="575017"/>
                </a:lnTo>
                <a:lnTo>
                  <a:pt x="200266" y="568680"/>
                </a:lnTo>
                <a:lnTo>
                  <a:pt x="199021" y="562356"/>
                </a:lnTo>
                <a:lnTo>
                  <a:pt x="195313" y="556793"/>
                </a:lnTo>
                <a:lnTo>
                  <a:pt x="189750" y="553110"/>
                </a:lnTo>
                <a:lnTo>
                  <a:pt x="183413" y="551891"/>
                </a:lnTo>
                <a:lnTo>
                  <a:pt x="177088" y="553135"/>
                </a:lnTo>
                <a:lnTo>
                  <a:pt x="171538" y="556844"/>
                </a:lnTo>
                <a:lnTo>
                  <a:pt x="152476" y="575919"/>
                </a:lnTo>
                <a:lnTo>
                  <a:pt x="152476" y="438696"/>
                </a:lnTo>
                <a:lnTo>
                  <a:pt x="276364" y="438696"/>
                </a:lnTo>
                <a:lnTo>
                  <a:pt x="362140" y="524522"/>
                </a:lnTo>
                <a:lnTo>
                  <a:pt x="447916" y="438696"/>
                </a:lnTo>
                <a:lnTo>
                  <a:pt x="571804" y="438696"/>
                </a:lnTo>
                <a:lnTo>
                  <a:pt x="571804" y="576008"/>
                </a:lnTo>
                <a:lnTo>
                  <a:pt x="552742" y="556945"/>
                </a:lnTo>
                <a:lnTo>
                  <a:pt x="547217" y="553262"/>
                </a:lnTo>
                <a:lnTo>
                  <a:pt x="540931" y="552043"/>
                </a:lnTo>
                <a:lnTo>
                  <a:pt x="534644" y="553262"/>
                </a:lnTo>
                <a:lnTo>
                  <a:pt x="529107" y="556945"/>
                </a:lnTo>
                <a:lnTo>
                  <a:pt x="525437" y="562470"/>
                </a:lnTo>
                <a:lnTo>
                  <a:pt x="524217" y="568756"/>
                </a:lnTo>
                <a:lnTo>
                  <a:pt x="525437" y="575056"/>
                </a:lnTo>
                <a:lnTo>
                  <a:pt x="529107" y="580593"/>
                </a:lnTo>
                <a:lnTo>
                  <a:pt x="579145" y="630656"/>
                </a:lnTo>
                <a:lnTo>
                  <a:pt x="584682" y="634301"/>
                </a:lnTo>
                <a:lnTo>
                  <a:pt x="590956" y="635520"/>
                </a:lnTo>
                <a:lnTo>
                  <a:pt x="597242" y="634301"/>
                </a:lnTo>
                <a:lnTo>
                  <a:pt x="602780" y="630656"/>
                </a:lnTo>
                <a:lnTo>
                  <a:pt x="652818" y="580593"/>
                </a:lnTo>
                <a:lnTo>
                  <a:pt x="656488" y="575017"/>
                </a:lnTo>
                <a:lnTo>
                  <a:pt x="657707" y="568680"/>
                </a:lnTo>
                <a:close/>
              </a:path>
              <a:path w="724535" h="782319">
                <a:moveTo>
                  <a:pt x="724293" y="648487"/>
                </a:moveTo>
                <a:lnTo>
                  <a:pt x="457441" y="648487"/>
                </a:lnTo>
                <a:lnTo>
                  <a:pt x="457441" y="781989"/>
                </a:lnTo>
                <a:lnTo>
                  <a:pt x="724293" y="781989"/>
                </a:lnTo>
                <a:lnTo>
                  <a:pt x="724293" y="648487"/>
                </a:lnTo>
                <a:close/>
              </a:path>
            </a:pathLst>
          </a:custGeom>
          <a:solidFill>
            <a:srgbClr val="009273"/>
          </a:solidFill>
        </p:spPr>
        <p:txBody>
          <a:bodyPr wrap="square" lIns="0" tIns="0" rIns="0" bIns="0" rtlCol="0"/>
          <a:lstStyle/>
          <a:p>
            <a:endParaRPr sz="6827"/>
          </a:p>
        </p:txBody>
      </p:sp>
      <p:sp>
        <p:nvSpPr>
          <p:cNvPr id="14" name="object 14"/>
          <p:cNvSpPr txBox="1"/>
          <p:nvPr/>
        </p:nvSpPr>
        <p:spPr>
          <a:xfrm>
            <a:off x="8567536" y="4975057"/>
            <a:ext cx="3494438" cy="1657396"/>
          </a:xfrm>
          <a:prstGeom prst="rect">
            <a:avLst/>
          </a:prstGeom>
        </p:spPr>
        <p:txBody>
          <a:bodyPr vert="horz" wrap="square" lIns="0" tIns="22879" rIns="0" bIns="0" rtlCol="0">
            <a:spAutoFit/>
          </a:bodyPr>
          <a:lstStyle/>
          <a:p>
            <a:pPr marL="78270" marR="9633" indent="-55389">
              <a:spcBef>
                <a:spcPts val="180"/>
              </a:spcBef>
            </a:pPr>
            <a:r>
              <a:rPr sz="5310" b="1" spc="-9" dirty="0">
                <a:solidFill>
                  <a:srgbClr val="FFFFFF"/>
                </a:solidFill>
                <a:latin typeface="Arial"/>
                <a:cs typeface="Arial"/>
              </a:rPr>
              <a:t>Str</a:t>
            </a:r>
            <a:r>
              <a:rPr sz="5310" b="1" dirty="0">
                <a:solidFill>
                  <a:srgbClr val="FFFFFF"/>
                </a:solidFill>
                <a:latin typeface="Arial"/>
                <a:cs typeface="Arial"/>
              </a:rPr>
              <a:t>e</a:t>
            </a:r>
            <a:r>
              <a:rPr sz="5310" b="1" spc="-9" dirty="0">
                <a:solidFill>
                  <a:srgbClr val="FFFFFF"/>
                </a:solidFill>
                <a:latin typeface="Arial"/>
                <a:cs typeface="Arial"/>
              </a:rPr>
              <a:t>aml</a:t>
            </a:r>
            <a:r>
              <a:rPr sz="5310" b="1" dirty="0">
                <a:solidFill>
                  <a:srgbClr val="FFFFFF"/>
                </a:solidFill>
                <a:latin typeface="Arial"/>
                <a:cs typeface="Arial"/>
              </a:rPr>
              <a:t>i</a:t>
            </a:r>
            <a:r>
              <a:rPr sz="5310" b="1" spc="-9" dirty="0">
                <a:solidFill>
                  <a:srgbClr val="FFFFFF"/>
                </a:solidFill>
                <a:latin typeface="Arial"/>
                <a:cs typeface="Arial"/>
              </a:rPr>
              <a:t>ne  processes</a:t>
            </a:r>
            <a:endParaRPr sz="5310" dirty="0">
              <a:latin typeface="Arial"/>
              <a:cs typeface="Arial"/>
            </a:endParaRPr>
          </a:p>
        </p:txBody>
      </p:sp>
      <p:sp>
        <p:nvSpPr>
          <p:cNvPr id="15" name="object 15"/>
          <p:cNvSpPr/>
          <p:nvPr/>
        </p:nvSpPr>
        <p:spPr>
          <a:xfrm>
            <a:off x="4247052" y="1524450"/>
            <a:ext cx="0" cy="6709513"/>
          </a:xfrm>
          <a:custGeom>
            <a:avLst/>
            <a:gdLst/>
            <a:ahLst/>
            <a:cxnLst/>
            <a:rect l="l" t="t" r="r" b="b"/>
            <a:pathLst>
              <a:path h="3538220">
                <a:moveTo>
                  <a:pt x="0" y="0"/>
                </a:moveTo>
                <a:lnTo>
                  <a:pt x="0" y="3537953"/>
                </a:lnTo>
              </a:path>
            </a:pathLst>
          </a:custGeom>
          <a:ln w="19812">
            <a:solidFill>
              <a:srgbClr val="FFFFFF"/>
            </a:solidFill>
          </a:ln>
        </p:spPr>
        <p:txBody>
          <a:bodyPr wrap="square" lIns="0" tIns="0" rIns="0" bIns="0" rtlCol="0"/>
          <a:lstStyle/>
          <a:p>
            <a:endParaRPr sz="6827"/>
          </a:p>
        </p:txBody>
      </p:sp>
      <p:sp>
        <p:nvSpPr>
          <p:cNvPr id="16" name="object 16"/>
          <p:cNvSpPr/>
          <p:nvPr/>
        </p:nvSpPr>
        <p:spPr>
          <a:xfrm>
            <a:off x="8165832" y="1524450"/>
            <a:ext cx="0" cy="6709513"/>
          </a:xfrm>
          <a:custGeom>
            <a:avLst/>
            <a:gdLst/>
            <a:ahLst/>
            <a:cxnLst/>
            <a:rect l="l" t="t" r="r" b="b"/>
            <a:pathLst>
              <a:path h="3538220">
                <a:moveTo>
                  <a:pt x="0" y="0"/>
                </a:moveTo>
                <a:lnTo>
                  <a:pt x="0" y="3537953"/>
                </a:lnTo>
              </a:path>
            </a:pathLst>
          </a:custGeom>
          <a:ln w="19812">
            <a:solidFill>
              <a:srgbClr val="FFFFFF"/>
            </a:solidFill>
          </a:ln>
        </p:spPr>
        <p:txBody>
          <a:bodyPr wrap="square" lIns="0" tIns="0" rIns="0" bIns="0" rtlCol="0"/>
          <a:lstStyle/>
          <a:p>
            <a:endParaRPr sz="6827"/>
          </a:p>
        </p:txBody>
      </p:sp>
      <p:sp>
        <p:nvSpPr>
          <p:cNvPr id="17" name="object 17"/>
          <p:cNvSpPr/>
          <p:nvPr/>
        </p:nvSpPr>
        <p:spPr>
          <a:xfrm>
            <a:off x="12379389" y="1524450"/>
            <a:ext cx="0" cy="6709513"/>
          </a:xfrm>
          <a:custGeom>
            <a:avLst/>
            <a:gdLst/>
            <a:ahLst/>
            <a:cxnLst/>
            <a:rect l="l" t="t" r="r" b="b"/>
            <a:pathLst>
              <a:path h="3538220">
                <a:moveTo>
                  <a:pt x="0" y="0"/>
                </a:moveTo>
                <a:lnTo>
                  <a:pt x="0" y="3537953"/>
                </a:lnTo>
              </a:path>
            </a:pathLst>
          </a:custGeom>
          <a:ln w="19812">
            <a:solidFill>
              <a:srgbClr val="FFFFFF"/>
            </a:solidFill>
          </a:ln>
        </p:spPr>
        <p:txBody>
          <a:bodyPr wrap="square" lIns="0" tIns="0" rIns="0" bIns="0" rtlCol="0"/>
          <a:lstStyle/>
          <a:p>
            <a:endParaRPr sz="6827"/>
          </a:p>
        </p:txBody>
      </p:sp>
      <p:sp>
        <p:nvSpPr>
          <p:cNvPr id="18" name="object 18"/>
          <p:cNvSpPr txBox="1">
            <a:spLocks noGrp="1"/>
          </p:cNvSpPr>
          <p:nvPr>
            <p:ph type="sldNum" sz="quarter" idx="12"/>
          </p:nvPr>
        </p:nvSpPr>
        <p:spPr>
          <a:xfrm>
            <a:off x="264" y="1"/>
            <a:ext cx="0" cy="1111643"/>
          </a:xfrm>
          <a:prstGeom prst="rect">
            <a:avLst/>
          </a:prstGeom>
        </p:spPr>
        <p:txBody>
          <a:bodyPr vert="horz" wrap="square" lIns="0" tIns="3612" rIns="0" bIns="0" rtlCol="0">
            <a:spAutoFit/>
          </a:bodyPr>
          <a:lstStyle/>
          <a:p>
            <a:pPr marL="72249">
              <a:spcBef>
                <a:spcPts val="28"/>
              </a:spcBef>
            </a:pPr>
            <a:fld id="{81D60167-4931-47E6-BA6A-407CBD079E47}" type="slidenum">
              <a:rPr spc="-9" dirty="0"/>
              <a:pPr marL="72249">
                <a:spcBef>
                  <a:spcPts val="28"/>
                </a:spcBef>
              </a:pPr>
              <a:t>10</a:t>
            </a:fld>
            <a:endParaRPr spc="-9" dirty="0"/>
          </a:p>
        </p:txBody>
      </p:sp>
      <p:sp>
        <p:nvSpPr>
          <p:cNvPr id="19" name="TextBox 18">
            <a:extLst>
              <a:ext uri="{FF2B5EF4-FFF2-40B4-BE49-F238E27FC236}">
                <a16:creationId xmlns:a16="http://schemas.microsoft.com/office/drawing/2014/main" id="{AE12164E-714C-48D5-A1E7-406CB4D1140D}"/>
              </a:ext>
            </a:extLst>
          </p:cNvPr>
          <p:cNvSpPr txBox="1"/>
          <p:nvPr/>
        </p:nvSpPr>
        <p:spPr>
          <a:xfrm>
            <a:off x="4781103" y="558055"/>
            <a:ext cx="7431523" cy="909480"/>
          </a:xfrm>
          <a:prstGeom prst="rect">
            <a:avLst/>
          </a:prstGeom>
          <a:noFill/>
        </p:spPr>
        <p:txBody>
          <a:bodyPr wrap="square" rtlCol="0">
            <a:spAutoFit/>
          </a:bodyPr>
          <a:lstStyle/>
          <a:p>
            <a:r>
              <a:rPr lang="en-US" sz="5310" b="1" dirty="0">
                <a:solidFill>
                  <a:schemeClr val="bg1"/>
                </a:solidFill>
                <a:latin typeface="Arial" panose="020B0604020202020204" pitchFamily="34" charset="0"/>
                <a:cs typeface="Arial" panose="020B0604020202020204" pitchFamily="34" charset="0"/>
              </a:rPr>
              <a:t>Benefits of Prepaid </a:t>
            </a:r>
          </a:p>
        </p:txBody>
      </p:sp>
      <p:sp>
        <p:nvSpPr>
          <p:cNvPr id="20" name="TextBox 19">
            <a:extLst>
              <a:ext uri="{FF2B5EF4-FFF2-40B4-BE49-F238E27FC236}">
                <a16:creationId xmlns:a16="http://schemas.microsoft.com/office/drawing/2014/main" id="{9EEDDA46-06E9-8557-0F55-23F713A04A6E}"/>
              </a:ext>
            </a:extLst>
          </p:cNvPr>
          <p:cNvSpPr txBox="1"/>
          <p:nvPr/>
        </p:nvSpPr>
        <p:spPr>
          <a:xfrm>
            <a:off x="1202531" y="8539320"/>
            <a:ext cx="15605758" cy="909480"/>
          </a:xfrm>
          <a:prstGeom prst="rect">
            <a:avLst/>
          </a:prstGeom>
          <a:noFill/>
        </p:spPr>
        <p:txBody>
          <a:bodyPr wrap="square" rtlCol="0">
            <a:spAutoFit/>
          </a:bodyPr>
          <a:lstStyle/>
          <a:p>
            <a:r>
              <a:rPr lang="en-US" sz="5310" b="1" dirty="0">
                <a:solidFill>
                  <a:schemeClr val="bg1"/>
                </a:solidFill>
                <a:latin typeface="Arial" panose="020B0604020202020204" pitchFamily="34" charset="0"/>
                <a:cs typeface="Arial" panose="020B0604020202020204" pitchFamily="34" charset="0"/>
              </a:rPr>
              <a:t>Control of spending     Data and reporting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2131" y="235146"/>
            <a:ext cx="12392808" cy="1023053"/>
          </a:xfrm>
        </p:spPr>
        <p:txBody>
          <a:bodyPr>
            <a:noAutofit/>
          </a:bodyPr>
          <a:lstStyle/>
          <a:p>
            <a:r>
              <a:rPr lang="en-US" sz="5120" dirty="0">
                <a:solidFill>
                  <a:schemeClr val="tx1"/>
                </a:solidFill>
              </a:rPr>
              <a:t>Business Benefits | </a:t>
            </a:r>
            <a:r>
              <a:rPr lang="en-US" sz="3698" dirty="0">
                <a:solidFill>
                  <a:srgbClr val="0070C0"/>
                </a:solidFill>
              </a:rPr>
              <a:t>Shifting Checks to Prepaid</a:t>
            </a:r>
          </a:p>
        </p:txBody>
      </p:sp>
      <p:sp>
        <p:nvSpPr>
          <p:cNvPr id="3" name="Slide Number Placeholder 2"/>
          <p:cNvSpPr>
            <a:spLocks noGrp="1"/>
          </p:cNvSpPr>
          <p:nvPr>
            <p:ph type="sldNum" sz="quarter" idx="4"/>
          </p:nvPr>
        </p:nvSpPr>
        <p:spPr>
          <a:xfrm>
            <a:off x="8567928" y="6483096"/>
            <a:ext cx="485775" cy="273050"/>
          </a:xfrm>
          <a:prstGeom prst="rect">
            <a:avLst/>
          </a:prstGeom>
        </p:spPr>
        <p:txBody>
          <a:bodyPr lIns="0" tIns="0" rIns="0" bIns="0" anchor="b" anchorCtr="0"/>
          <a:lstStyle>
            <a:defPPr>
              <a:defRPr lang="en-US"/>
            </a:defPPr>
            <a:lvl1pPr algn="r" rtl="0" eaLnBrk="0" fontAlgn="base" hangingPunct="0">
              <a:spcBef>
                <a:spcPct val="0"/>
              </a:spcBef>
              <a:spcAft>
                <a:spcPct val="0"/>
              </a:spcAft>
              <a:defRPr sz="10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fld id="{C79A05EF-2159-4B28-A17A-69AB7925C09F}" type="slidenum">
              <a:rPr lang="en-US" smtClean="0"/>
              <a:pPr/>
              <a:t>11</a:t>
            </a:fld>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2417819" y="5441901"/>
            <a:ext cx="6938112" cy="4025588"/>
          </a:xfrm>
          <a:prstGeom prst="rect">
            <a:avLst/>
          </a:prstGeom>
          <a:noFill/>
          <a:ln w="9525">
            <a:noFill/>
            <a:miter lim="800000"/>
            <a:headEnd/>
            <a:tailEnd/>
          </a:ln>
          <a:effectLst>
            <a:glow rad="101600">
              <a:schemeClr val="accent4">
                <a:satMod val="175000"/>
                <a:alpha val="40000"/>
              </a:schemeClr>
            </a:glow>
          </a:effectLst>
        </p:spPr>
      </p:pic>
      <p:sp>
        <p:nvSpPr>
          <p:cNvPr id="7" name="Rectangle 6"/>
          <p:cNvSpPr/>
          <p:nvPr/>
        </p:nvSpPr>
        <p:spPr>
          <a:xfrm>
            <a:off x="1812131" y="1447800"/>
            <a:ext cx="14173200" cy="3730893"/>
          </a:xfrm>
          <a:prstGeom prst="rect">
            <a:avLst/>
          </a:prstGeom>
        </p:spPr>
        <p:txBody>
          <a:bodyPr wrap="square">
            <a:spAutoFit/>
          </a:bodyPr>
          <a:lstStyle/>
          <a:p>
            <a:pPr marL="246095" indent="-246095" algn="l">
              <a:buFont typeface="Wingdings" pitchFamily="2" charset="2"/>
              <a:buChar char="q"/>
              <a:defRPr/>
            </a:pPr>
            <a:r>
              <a:rPr lang="en-US" sz="2844" dirty="0">
                <a:solidFill>
                  <a:schemeClr val="tx2">
                    <a:lumMod val="50000"/>
                  </a:schemeClr>
                </a:solidFill>
                <a:latin typeface="Century Gothic" panose="020B0502020202020204" pitchFamily="34" charset="0"/>
                <a:cs typeface="Arial" pitchFamily="34" charset="0"/>
              </a:rPr>
              <a:t>  </a:t>
            </a:r>
            <a:r>
              <a:rPr lang="en-US" sz="2600" dirty="0">
                <a:solidFill>
                  <a:schemeClr val="tx2">
                    <a:lumMod val="50000"/>
                  </a:schemeClr>
                </a:solidFill>
                <a:latin typeface="Century Gothic" panose="020B0502020202020204" pitchFamily="34" charset="0"/>
                <a:cs typeface="Arial" pitchFamily="34" charset="0"/>
              </a:rPr>
              <a:t>Expedited payments with real-time card loads and disbursements </a:t>
            </a:r>
          </a:p>
          <a:p>
            <a:pPr marL="246095" indent="-246095" algn="l">
              <a:buFont typeface="Wingdings" pitchFamily="2" charset="2"/>
              <a:buChar char="q"/>
              <a:defRPr/>
            </a:pPr>
            <a:endParaRPr lang="en-US" sz="2600" dirty="0">
              <a:solidFill>
                <a:schemeClr val="tx2">
                  <a:lumMod val="50000"/>
                </a:schemeClr>
              </a:solidFill>
              <a:latin typeface="Century Gothic" panose="020B0502020202020204" pitchFamily="34" charset="0"/>
              <a:cs typeface="Arial" pitchFamily="34" charset="0"/>
            </a:endParaRPr>
          </a:p>
          <a:p>
            <a:pPr marL="246095" indent="-246095" algn="l">
              <a:buFont typeface="Wingdings" pitchFamily="2" charset="2"/>
              <a:buChar char="q"/>
              <a:defRPr/>
            </a:pPr>
            <a:r>
              <a:rPr lang="en-US" sz="2600" dirty="0">
                <a:solidFill>
                  <a:schemeClr val="tx2">
                    <a:lumMod val="50000"/>
                  </a:schemeClr>
                </a:solidFill>
                <a:latin typeface="Century Gothic" panose="020B0502020202020204" pitchFamily="34" charset="0"/>
                <a:cs typeface="Arial" pitchFamily="34" charset="0"/>
              </a:rPr>
              <a:t>  Increases </a:t>
            </a:r>
            <a:r>
              <a:rPr lang="en-US" sz="2600" b="1" dirty="0">
                <a:solidFill>
                  <a:schemeClr val="tx2">
                    <a:lumMod val="50000"/>
                  </a:schemeClr>
                </a:solidFill>
                <a:latin typeface="Century Gothic" panose="020B0502020202020204" pitchFamily="34" charset="0"/>
                <a:cs typeface="Arial" pitchFamily="34" charset="0"/>
              </a:rPr>
              <a:t>brand recognition </a:t>
            </a:r>
            <a:r>
              <a:rPr lang="en-US" sz="2600" dirty="0">
                <a:solidFill>
                  <a:schemeClr val="tx2">
                    <a:lumMod val="50000"/>
                  </a:schemeClr>
                </a:solidFill>
                <a:latin typeface="Century Gothic" panose="020B0502020202020204" pitchFamily="34" charset="0"/>
                <a:cs typeface="Arial" pitchFamily="34" charset="0"/>
              </a:rPr>
              <a:t>and </a:t>
            </a:r>
            <a:r>
              <a:rPr lang="en-US" sz="2600" b="1" dirty="0">
                <a:solidFill>
                  <a:schemeClr val="tx2">
                    <a:lumMod val="50000"/>
                  </a:schemeClr>
                </a:solidFill>
                <a:latin typeface="Century Gothic" panose="020B0502020202020204" pitchFamily="34" charset="0"/>
                <a:cs typeface="Arial" pitchFamily="34" charset="0"/>
              </a:rPr>
              <a:t>loyalty</a:t>
            </a:r>
          </a:p>
          <a:p>
            <a:pPr marL="246095" indent="-246095" algn="l">
              <a:buFont typeface="Wingdings" pitchFamily="2" charset="2"/>
              <a:buChar char="q"/>
              <a:defRPr/>
            </a:pPr>
            <a:endParaRPr lang="en-US" sz="2600" dirty="0">
              <a:solidFill>
                <a:schemeClr val="tx2">
                  <a:lumMod val="50000"/>
                </a:schemeClr>
              </a:solidFill>
              <a:latin typeface="Century Gothic" panose="020B0502020202020204" pitchFamily="34" charset="0"/>
              <a:cs typeface="Arial" pitchFamily="34" charset="0"/>
            </a:endParaRPr>
          </a:p>
          <a:p>
            <a:pPr marL="246095" indent="-246095" algn="l">
              <a:buFont typeface="Wingdings" pitchFamily="2" charset="2"/>
              <a:buChar char="q"/>
              <a:defRPr/>
            </a:pPr>
            <a:r>
              <a:rPr lang="en-US" sz="2600" dirty="0">
                <a:solidFill>
                  <a:schemeClr val="tx2">
                    <a:lumMod val="50000"/>
                  </a:schemeClr>
                </a:solidFill>
                <a:latin typeface="Century Gothic" panose="020B0502020202020204" pitchFamily="34" charset="0"/>
                <a:cs typeface="Arial" pitchFamily="34" charset="0"/>
              </a:rPr>
              <a:t>  Reduces the administrative burden of managing paper check and refunds</a:t>
            </a:r>
          </a:p>
          <a:p>
            <a:pPr marL="246095" indent="-246095" algn="l" eaLnBrk="0" hangingPunct="0">
              <a:buFont typeface="Wingdings" pitchFamily="2" charset="2"/>
              <a:buChar char="q"/>
              <a:defRPr/>
            </a:pPr>
            <a:endParaRPr lang="en-US" sz="2600" dirty="0">
              <a:solidFill>
                <a:schemeClr val="tx2">
                  <a:lumMod val="50000"/>
                </a:schemeClr>
              </a:solidFill>
              <a:latin typeface="Century Gothic" panose="020B0502020202020204" pitchFamily="34" charset="0"/>
              <a:cs typeface="Arial" pitchFamily="34" charset="0"/>
            </a:endParaRPr>
          </a:p>
          <a:p>
            <a:pPr marL="246095" indent="-246095" algn="l">
              <a:buFont typeface="Wingdings" pitchFamily="2" charset="2"/>
              <a:buChar char="q"/>
              <a:defRPr/>
            </a:pPr>
            <a:r>
              <a:rPr lang="en-US" sz="2600" dirty="0">
                <a:solidFill>
                  <a:schemeClr val="tx2">
                    <a:lumMod val="50000"/>
                  </a:schemeClr>
                </a:solidFill>
                <a:latin typeface="Century Gothic" panose="020B0502020202020204" pitchFamily="34" charset="0"/>
                <a:cs typeface="Arial" pitchFamily="34" charset="0"/>
              </a:rPr>
              <a:t>  Eases reconciliation process and improves employee productivity</a:t>
            </a:r>
          </a:p>
          <a:p>
            <a:pPr marL="246095" indent="-246095" algn="l">
              <a:buFont typeface="Wingdings" pitchFamily="2" charset="2"/>
              <a:buChar char="q"/>
              <a:defRPr/>
            </a:pPr>
            <a:endParaRPr lang="en-US" sz="2600" dirty="0">
              <a:solidFill>
                <a:schemeClr val="tx2">
                  <a:lumMod val="50000"/>
                </a:schemeClr>
              </a:solidFill>
              <a:latin typeface="Century Gothic" panose="020B0502020202020204" pitchFamily="34" charset="0"/>
              <a:cs typeface="Arial" pitchFamily="34" charset="0"/>
            </a:endParaRPr>
          </a:p>
          <a:p>
            <a:pPr marL="246095" indent="-246095" algn="l">
              <a:buFont typeface="Wingdings" pitchFamily="2" charset="2"/>
              <a:buChar char="q"/>
              <a:defRPr/>
            </a:pPr>
            <a:r>
              <a:rPr lang="en-US" sz="2600" dirty="0">
                <a:solidFill>
                  <a:schemeClr val="tx2">
                    <a:lumMod val="50000"/>
                  </a:schemeClr>
                </a:solidFill>
                <a:latin typeface="Century Gothic" panose="020B0502020202020204" pitchFamily="34" charset="0"/>
                <a:cs typeface="Arial" pitchFamily="34" charset="0"/>
              </a:rPr>
              <a:t>  Saves your business a lot of time and money…</a:t>
            </a:r>
            <a:endParaRPr lang="en-US" sz="2600" dirty="0">
              <a:latin typeface="Century Gothic" panose="020B0502020202020204" pitchFamily="34" charset="0"/>
              <a:cs typeface="Arial" pitchFamily="34" charset="0"/>
            </a:endParaRPr>
          </a:p>
        </p:txBody>
      </p:sp>
      <p:pic>
        <p:nvPicPr>
          <p:cNvPr id="4" name="Picture 3" descr="A picture containing drawing&#10;&#10;Description automatically generated">
            <a:extLst>
              <a:ext uri="{FF2B5EF4-FFF2-40B4-BE49-F238E27FC236}">
                <a16:creationId xmlns:a16="http://schemas.microsoft.com/office/drawing/2014/main" id="{5BA9EB51-9F08-77FE-8535-E78A2F9365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929" y="351642"/>
            <a:ext cx="13054404" cy="1023053"/>
          </a:xfrm>
        </p:spPr>
        <p:txBody>
          <a:bodyPr>
            <a:noAutofit/>
          </a:bodyPr>
          <a:lstStyle/>
          <a:p>
            <a:r>
              <a:rPr lang="en-US" sz="5120" dirty="0">
                <a:solidFill>
                  <a:schemeClr val="tx1"/>
                </a:solidFill>
              </a:rPr>
              <a:t>Consumer Benefits | </a:t>
            </a:r>
            <a:r>
              <a:rPr lang="en-US" sz="4000" dirty="0">
                <a:solidFill>
                  <a:srgbClr val="0070C0"/>
                </a:solidFill>
              </a:rPr>
              <a:t>Preferred Payment Type </a:t>
            </a:r>
            <a:endParaRPr lang="en-US" sz="3698" dirty="0">
              <a:solidFill>
                <a:srgbClr val="0070C0"/>
              </a:solidFill>
            </a:endParaRPr>
          </a:p>
        </p:txBody>
      </p:sp>
      <p:pic>
        <p:nvPicPr>
          <p:cNvPr id="4" name="Picture 3" descr="A picture containing drawing&#10;&#10;Description automatically generated">
            <a:extLst>
              <a:ext uri="{FF2B5EF4-FFF2-40B4-BE49-F238E27FC236}">
                <a16:creationId xmlns:a16="http://schemas.microsoft.com/office/drawing/2014/main" id="{5BA9EB51-9F08-77FE-8535-E78A2F9365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
        <p:nvSpPr>
          <p:cNvPr id="12" name="Rectangle 11">
            <a:extLst>
              <a:ext uri="{FF2B5EF4-FFF2-40B4-BE49-F238E27FC236}">
                <a16:creationId xmlns:a16="http://schemas.microsoft.com/office/drawing/2014/main" id="{2E091D62-A538-4E33-8E93-FF46213E7E03}"/>
              </a:ext>
            </a:extLst>
          </p:cNvPr>
          <p:cNvSpPr/>
          <p:nvPr/>
        </p:nvSpPr>
        <p:spPr>
          <a:xfrm>
            <a:off x="2193131" y="1752600"/>
            <a:ext cx="12192000" cy="3170099"/>
          </a:xfrm>
          <a:prstGeom prst="rect">
            <a:avLst/>
          </a:prstGeom>
        </p:spPr>
        <p:txBody>
          <a:bodyPr wrap="square">
            <a:spAutoFit/>
          </a:bodyPr>
          <a:lstStyle/>
          <a:p>
            <a:pPr marL="173038" indent="-173038" algn="l" eaLnBrk="0" hangingPunct="0">
              <a:buFont typeface="Wingdings" pitchFamily="2" charset="2"/>
              <a:buChar char="q"/>
              <a:defRPr/>
            </a:pPr>
            <a:r>
              <a:rPr lang="en-US" sz="2500" dirty="0">
                <a:solidFill>
                  <a:schemeClr val="tx2">
                    <a:lumMod val="50000"/>
                  </a:schemeClr>
                </a:solidFill>
                <a:latin typeface="Century Gothic" panose="020B0502020202020204" pitchFamily="34" charset="0"/>
              </a:rPr>
              <a:t>  Ability to receive immediate payments</a:t>
            </a:r>
          </a:p>
          <a:p>
            <a:pPr algn="l" eaLnBrk="0" hangingPunct="0">
              <a:defRPr/>
            </a:pPr>
            <a:endParaRPr lang="en-US" sz="2500" dirty="0">
              <a:solidFill>
                <a:schemeClr val="tx2">
                  <a:lumMod val="50000"/>
                </a:schemeClr>
              </a:solidFill>
              <a:latin typeface="Century Gothic" panose="020B0502020202020204" pitchFamily="34" charset="0"/>
              <a:cs typeface="Arial" pitchFamily="34" charset="0"/>
            </a:endParaRPr>
          </a:p>
          <a:p>
            <a:pPr marL="173038" indent="-173038" algn="l" eaLnBrk="0" hangingPunct="0">
              <a:buFont typeface="Wingdings" pitchFamily="2" charset="2"/>
              <a:buChar char="q"/>
              <a:defRPr/>
            </a:pPr>
            <a:r>
              <a:rPr lang="en-US" sz="2500" dirty="0">
                <a:solidFill>
                  <a:schemeClr val="tx2">
                    <a:lumMod val="50000"/>
                  </a:schemeClr>
                </a:solidFill>
                <a:latin typeface="Century Gothic" panose="020B0502020202020204" pitchFamily="34" charset="0"/>
                <a:cs typeface="Arial" pitchFamily="34" charset="0"/>
              </a:rPr>
              <a:t>  Safer and more secure than cash</a:t>
            </a:r>
          </a:p>
          <a:p>
            <a:pPr marL="173038" indent="-173038" algn="l" eaLnBrk="0" hangingPunct="0">
              <a:buFont typeface="Wingdings" pitchFamily="2" charset="2"/>
              <a:buChar char="q"/>
              <a:defRPr/>
            </a:pPr>
            <a:endParaRPr lang="en-US" sz="2500" dirty="0">
              <a:solidFill>
                <a:schemeClr val="tx2">
                  <a:lumMod val="50000"/>
                </a:schemeClr>
              </a:solidFill>
              <a:latin typeface="Century Gothic" panose="020B0502020202020204" pitchFamily="34" charset="0"/>
              <a:cs typeface="Arial" pitchFamily="34" charset="0"/>
            </a:endParaRPr>
          </a:p>
          <a:p>
            <a:pPr marL="173038" indent="-173038" algn="l">
              <a:buFont typeface="Wingdings" pitchFamily="2" charset="2"/>
              <a:buChar char="q"/>
              <a:defRPr/>
            </a:pPr>
            <a:r>
              <a:rPr lang="en-US" sz="2500" dirty="0">
                <a:solidFill>
                  <a:schemeClr val="tx2">
                    <a:lumMod val="50000"/>
                  </a:schemeClr>
                </a:solidFill>
                <a:latin typeface="Century Gothic" panose="020B0502020202020204" pitchFamily="34" charset="0"/>
                <a:cs typeface="Arial" pitchFamily="34" charset="0"/>
              </a:rPr>
              <a:t>  Access to funds at millions of locations that accept MasterCard</a:t>
            </a:r>
            <a:r>
              <a:rPr lang="en-US" sz="2500" baseline="30000" dirty="0">
                <a:solidFill>
                  <a:schemeClr val="tx2">
                    <a:lumMod val="50000"/>
                  </a:schemeClr>
                </a:solidFill>
                <a:latin typeface="Century Gothic" panose="020B0502020202020204" pitchFamily="34" charset="0"/>
                <a:cs typeface="Arial" pitchFamily="34" charset="0"/>
              </a:rPr>
              <a:t> ® </a:t>
            </a:r>
            <a:r>
              <a:rPr lang="en-US" sz="2500" dirty="0">
                <a:solidFill>
                  <a:schemeClr val="tx2">
                    <a:lumMod val="50000"/>
                  </a:schemeClr>
                </a:solidFill>
                <a:latin typeface="Century Gothic" panose="020B0502020202020204" pitchFamily="34" charset="0"/>
                <a:cs typeface="Arial" pitchFamily="34" charset="0"/>
              </a:rPr>
              <a:t>or Visa</a:t>
            </a:r>
            <a:r>
              <a:rPr lang="en-US" sz="2500" baseline="30000" dirty="0">
                <a:solidFill>
                  <a:schemeClr val="tx2">
                    <a:lumMod val="50000"/>
                  </a:schemeClr>
                </a:solidFill>
                <a:latin typeface="Century Gothic" panose="020B0502020202020204" pitchFamily="34" charset="0"/>
                <a:cs typeface="Arial" pitchFamily="34" charset="0"/>
              </a:rPr>
              <a:t>®</a:t>
            </a:r>
            <a:r>
              <a:rPr lang="en-US" sz="2500" dirty="0">
                <a:solidFill>
                  <a:schemeClr val="tx2">
                    <a:lumMod val="50000"/>
                  </a:schemeClr>
                </a:solidFill>
                <a:latin typeface="Century Gothic" panose="020B0502020202020204" pitchFamily="34" charset="0"/>
                <a:cs typeface="Arial" pitchFamily="34" charset="0"/>
              </a:rPr>
              <a:t> </a:t>
            </a:r>
          </a:p>
          <a:p>
            <a:pPr marL="173038" indent="-173038" algn="l">
              <a:buFont typeface="Wingdings" pitchFamily="2" charset="2"/>
              <a:buChar char="q"/>
              <a:defRPr/>
            </a:pPr>
            <a:endParaRPr lang="en-US" sz="2500" dirty="0">
              <a:solidFill>
                <a:schemeClr val="tx2">
                  <a:lumMod val="50000"/>
                </a:schemeClr>
              </a:solidFill>
              <a:latin typeface="Century Gothic" panose="020B0502020202020204" pitchFamily="34" charset="0"/>
              <a:cs typeface="Arial" pitchFamily="34" charset="0"/>
            </a:endParaRPr>
          </a:p>
          <a:p>
            <a:pPr marL="173038" indent="-173038" algn="l">
              <a:buFont typeface="Wingdings" pitchFamily="2" charset="2"/>
              <a:buChar char="q"/>
              <a:defRPr/>
            </a:pPr>
            <a:r>
              <a:rPr lang="en-US" sz="2500" dirty="0">
                <a:solidFill>
                  <a:schemeClr val="tx2">
                    <a:lumMod val="50000"/>
                  </a:schemeClr>
                </a:solidFill>
                <a:latin typeface="Century Gothic" panose="020B0502020202020204" pitchFamily="34" charset="0"/>
                <a:cs typeface="Arial" pitchFamily="34" charset="0"/>
              </a:rPr>
              <a:t>  Key motivator for rewards &amp; incentives; 75% of consumers prefer </a:t>
            </a:r>
          </a:p>
          <a:p>
            <a:pPr marL="173038" indent="-173038" algn="l">
              <a:defRPr/>
            </a:pPr>
            <a:r>
              <a:rPr lang="en-US" sz="2500" dirty="0">
                <a:solidFill>
                  <a:schemeClr val="tx2">
                    <a:lumMod val="50000"/>
                  </a:schemeClr>
                </a:solidFill>
                <a:latin typeface="Century Gothic" panose="020B0502020202020204" pitchFamily="34" charset="0"/>
                <a:cs typeface="Arial" pitchFamily="34" charset="0"/>
              </a:rPr>
              <a:t>     open-loop prepaid cards</a:t>
            </a:r>
          </a:p>
        </p:txBody>
      </p:sp>
      <p:pic>
        <p:nvPicPr>
          <p:cNvPr id="13" name="Picture 12">
            <a:extLst>
              <a:ext uri="{FF2B5EF4-FFF2-40B4-BE49-F238E27FC236}">
                <a16:creationId xmlns:a16="http://schemas.microsoft.com/office/drawing/2014/main" id="{C9F4F6B6-5359-9775-4235-140A6D6399CB}"/>
              </a:ext>
            </a:extLst>
          </p:cNvPr>
          <p:cNvPicPr>
            <a:picLocks noChangeAspect="1" noChangeArrowheads="1"/>
          </p:cNvPicPr>
          <p:nvPr/>
        </p:nvPicPr>
        <p:blipFill>
          <a:blip r:embed="rId3" cstate="print"/>
          <a:srcRect/>
          <a:stretch>
            <a:fillRect/>
          </a:stretch>
        </p:blipFill>
        <p:spPr bwMode="auto">
          <a:xfrm>
            <a:off x="2421731" y="5490370"/>
            <a:ext cx="6877211" cy="3483301"/>
          </a:xfrm>
          <a:prstGeom prst="rect">
            <a:avLst/>
          </a:prstGeom>
          <a:noFill/>
          <a:ln w="9525">
            <a:noFill/>
            <a:miter lim="800000"/>
            <a:headEnd/>
            <a:tailEnd/>
          </a:ln>
          <a:effectLst>
            <a:glow rad="101600">
              <a:schemeClr val="accent6">
                <a:satMod val="175000"/>
                <a:alpha val="40000"/>
              </a:schemeClr>
            </a:glow>
          </a:effectLst>
        </p:spPr>
      </p:pic>
      <p:pic>
        <p:nvPicPr>
          <p:cNvPr id="14" name="Picture 10">
            <a:extLst>
              <a:ext uri="{FF2B5EF4-FFF2-40B4-BE49-F238E27FC236}">
                <a16:creationId xmlns:a16="http://schemas.microsoft.com/office/drawing/2014/main" id="{DFF4E321-66C2-ECDC-4DDE-AE64DEA73444}"/>
              </a:ext>
            </a:extLst>
          </p:cNvPr>
          <p:cNvPicPr>
            <a:picLocks noChangeAspect="1" noChangeArrowheads="1"/>
          </p:cNvPicPr>
          <p:nvPr/>
        </p:nvPicPr>
        <p:blipFill>
          <a:blip r:embed="rId4" cstate="print"/>
          <a:srcRect/>
          <a:stretch>
            <a:fillRect/>
          </a:stretch>
        </p:blipFill>
        <p:spPr bwMode="auto">
          <a:xfrm>
            <a:off x="10249751" y="5374308"/>
            <a:ext cx="3797510" cy="3693491"/>
          </a:xfrm>
          <a:prstGeom prst="rect">
            <a:avLst/>
          </a:prstGeom>
          <a:noFill/>
          <a:ln w="9525">
            <a:noFill/>
            <a:miter lim="800000"/>
            <a:headEnd/>
            <a:tailEnd/>
          </a:ln>
        </p:spPr>
      </p:pic>
    </p:spTree>
    <p:extLst>
      <p:ext uri="{BB962C8B-B14F-4D97-AF65-F5344CB8AC3E}">
        <p14:creationId xmlns:p14="http://schemas.microsoft.com/office/powerpoint/2010/main" val="366011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5E5F9D1E-3A29-4D98-B4A4-E71278AF712F}"/>
              </a:ext>
            </a:extLst>
          </p:cNvPr>
          <p:cNvSpPr txBox="1"/>
          <p:nvPr/>
        </p:nvSpPr>
        <p:spPr>
          <a:xfrm>
            <a:off x="744772" y="3124200"/>
            <a:ext cx="4839259"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sz="3200" b="1" dirty="0">
                <a:solidFill>
                  <a:schemeClr val="tx1"/>
                </a:solidFill>
                <a:latin typeface="Century Gothic" panose="020B0502020202020204" pitchFamily="34" charset="0"/>
                <a:cs typeface="Calibri" panose="020F0502020204030204" pitchFamily="34" charset="0"/>
              </a:rPr>
              <a:t>Card activity analysis:</a:t>
            </a:r>
          </a:p>
        </p:txBody>
      </p:sp>
      <p:sp>
        <p:nvSpPr>
          <p:cNvPr id="8" name="Rectangle 3">
            <a:extLst>
              <a:ext uri="{FF2B5EF4-FFF2-40B4-BE49-F238E27FC236}">
                <a16:creationId xmlns:a16="http://schemas.microsoft.com/office/drawing/2014/main" id="{44D0841C-726B-404B-9B51-2C3350AF85F3}"/>
              </a:ext>
            </a:extLst>
          </p:cNvPr>
          <p:cNvSpPr txBox="1">
            <a:spLocks noChangeArrowheads="1"/>
          </p:cNvSpPr>
          <p:nvPr/>
        </p:nvSpPr>
        <p:spPr bwMode="auto">
          <a:xfrm>
            <a:off x="745331" y="3962400"/>
            <a:ext cx="6553200" cy="441960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defTabSz="914400">
              <a:lnSpc>
                <a:spcPct val="140000"/>
              </a:lnSpc>
            </a:pPr>
            <a:endParaRPr lang="en-US" sz="800" b="0" dirty="0">
              <a:solidFill>
                <a:schemeClr val="tx1"/>
              </a:solidFill>
            </a:endParaRPr>
          </a:p>
          <a:p>
            <a:pPr marL="342900" indent="-342900" defTabSz="914400">
              <a:lnSpc>
                <a:spcPct val="140000"/>
              </a:lnSpc>
              <a:buFont typeface="Wingdings" panose="05000000000000000000" pitchFamily="2" charset="2"/>
              <a:buChar char="ü"/>
            </a:pPr>
            <a:r>
              <a:rPr lang="en-US" sz="2200" b="0" dirty="0">
                <a:solidFill>
                  <a:schemeClr val="tx1"/>
                </a:solidFill>
              </a:rPr>
              <a:t>Aggregated level spending by Merchant Category Codes (MCC) and Merchant IDs</a:t>
            </a:r>
          </a:p>
          <a:p>
            <a:pPr marL="285750" indent="-285750" defTabSz="914400">
              <a:lnSpc>
                <a:spcPct val="140000"/>
              </a:lnSpc>
              <a:buFont typeface="Arial" panose="020B0604020202020204" pitchFamily="34" charset="0"/>
              <a:buChar char="•"/>
            </a:pPr>
            <a:endParaRPr lang="en-US" sz="1600" b="0" dirty="0">
              <a:solidFill>
                <a:schemeClr val="tx1"/>
              </a:solidFill>
            </a:endParaRPr>
          </a:p>
          <a:p>
            <a:pPr marL="342900" indent="-342900" defTabSz="914400">
              <a:lnSpc>
                <a:spcPct val="140000"/>
              </a:lnSpc>
              <a:buFont typeface="Wingdings" panose="05000000000000000000" pitchFamily="2" charset="2"/>
              <a:buChar char="ü"/>
            </a:pPr>
            <a:r>
              <a:rPr lang="en-US" sz="2200" b="0" dirty="0">
                <a:solidFill>
                  <a:schemeClr val="tx1"/>
                </a:solidFill>
              </a:rPr>
              <a:t>Anonymized data and transaction reports</a:t>
            </a:r>
          </a:p>
          <a:p>
            <a:pPr marL="285750" indent="-285750" defTabSz="914400">
              <a:lnSpc>
                <a:spcPct val="140000"/>
              </a:lnSpc>
              <a:buFont typeface="Arial" panose="020B0604020202020204" pitchFamily="34" charset="0"/>
              <a:buChar char="•"/>
            </a:pPr>
            <a:endParaRPr lang="en-US" sz="1400" b="0" dirty="0">
              <a:solidFill>
                <a:schemeClr val="tx1"/>
              </a:solidFill>
            </a:endParaRPr>
          </a:p>
          <a:p>
            <a:pPr marL="342900" indent="-342900" defTabSz="914400">
              <a:lnSpc>
                <a:spcPct val="140000"/>
              </a:lnSpc>
              <a:buFont typeface="Wingdings" panose="05000000000000000000" pitchFamily="2" charset="2"/>
              <a:buChar char="ü"/>
            </a:pPr>
            <a:r>
              <a:rPr lang="en-US" sz="2200" b="0" dirty="0">
                <a:solidFill>
                  <a:schemeClr val="tx1"/>
                </a:solidFill>
              </a:rPr>
              <a:t>Partner segmentation and hierarchy by program types (Unlimited)</a:t>
            </a:r>
          </a:p>
          <a:p>
            <a:pPr marL="0" indent="0" defTabSz="914400">
              <a:lnSpc>
                <a:spcPct val="140000"/>
              </a:lnSpc>
            </a:pPr>
            <a:endParaRPr lang="en-US" sz="2000" dirty="0">
              <a:solidFill>
                <a:schemeClr val="tx1"/>
              </a:solidFill>
            </a:endParaRPr>
          </a:p>
          <a:p>
            <a:pPr marL="285750" indent="-285750" defTabSz="914400">
              <a:lnSpc>
                <a:spcPct val="140000"/>
              </a:lnSpc>
              <a:buFont typeface="Arial" panose="020B0604020202020204" pitchFamily="34" charset="0"/>
              <a:buChar char="•"/>
            </a:pPr>
            <a:endParaRPr lang="en-US" sz="1800" dirty="0">
              <a:solidFill>
                <a:schemeClr val="bg1"/>
              </a:solidFill>
            </a:endParaRPr>
          </a:p>
          <a:p>
            <a:pPr defTabSz="914400">
              <a:lnSpc>
                <a:spcPct val="140000"/>
              </a:lnSpc>
            </a:pPr>
            <a:endParaRPr lang="en-US" sz="1800" b="0" dirty="0">
              <a:solidFill>
                <a:schemeClr val="bg1"/>
              </a:solidFill>
            </a:endParaRPr>
          </a:p>
          <a:p>
            <a:pPr defTabSz="914400">
              <a:lnSpc>
                <a:spcPct val="140000"/>
              </a:lnSpc>
            </a:pPr>
            <a:r>
              <a:rPr lang="en-US" sz="1800" b="0" dirty="0">
                <a:solidFill>
                  <a:schemeClr val="bg1"/>
                </a:solidFill>
              </a:rPr>
              <a:t> </a:t>
            </a:r>
          </a:p>
        </p:txBody>
      </p:sp>
      <p:pic>
        <p:nvPicPr>
          <p:cNvPr id="3" name="Picture 2" descr="Graphical user interface, application&#10;&#10;Description automatically generated">
            <a:extLst>
              <a:ext uri="{FF2B5EF4-FFF2-40B4-BE49-F238E27FC236}">
                <a16:creationId xmlns:a16="http://schemas.microsoft.com/office/drawing/2014/main" id="{934E2C4A-D4AF-5343-8420-21FBA3D46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4131" y="2351205"/>
            <a:ext cx="10472058" cy="6335595"/>
          </a:xfrm>
          <a:prstGeom prst="rect">
            <a:avLst/>
          </a:prstGeom>
        </p:spPr>
      </p:pic>
      <p:sp>
        <p:nvSpPr>
          <p:cNvPr id="2" name="TextBox 1">
            <a:extLst>
              <a:ext uri="{FF2B5EF4-FFF2-40B4-BE49-F238E27FC236}">
                <a16:creationId xmlns:a16="http://schemas.microsoft.com/office/drawing/2014/main" id="{989FEAF5-4AC1-75CC-BCA4-82CF3C9FDA46}"/>
              </a:ext>
            </a:extLst>
          </p:cNvPr>
          <p:cNvSpPr txBox="1"/>
          <p:nvPr/>
        </p:nvSpPr>
        <p:spPr>
          <a:xfrm>
            <a:off x="592931" y="491976"/>
            <a:ext cx="9982200" cy="1538883"/>
          </a:xfrm>
          <a:prstGeom prst="rect">
            <a:avLst/>
          </a:prstGeom>
          <a:noFill/>
        </p:spPr>
        <p:txBody>
          <a:bodyPr wrap="square">
            <a:spAutoFit/>
          </a:bodyPr>
          <a:lstStyle/>
          <a:p>
            <a:pPr algn="l"/>
            <a:r>
              <a:rPr lang="en-US" b="1" u="none" strike="noStrike" baseline="0" dirty="0">
                <a:solidFill>
                  <a:schemeClr val="tx1"/>
                </a:solidFill>
                <a:latin typeface="Century Gothic" panose="020B0502020202020204" pitchFamily="34" charset="0"/>
              </a:rPr>
              <a:t>T</a:t>
            </a:r>
            <a:r>
              <a:rPr lang="en-US" b="1" dirty="0">
                <a:solidFill>
                  <a:schemeClr val="tx1"/>
                </a:solidFill>
                <a:latin typeface="Century Gothic" panose="020B0502020202020204" pitchFamily="34" charset="0"/>
              </a:rPr>
              <a:t>he</a:t>
            </a:r>
            <a:r>
              <a:rPr lang="en-US" b="1" u="none" strike="noStrike" baseline="0" dirty="0">
                <a:solidFill>
                  <a:schemeClr val="tx1"/>
                </a:solidFill>
                <a:latin typeface="Century Gothic" panose="020B0502020202020204" pitchFamily="34" charset="0"/>
              </a:rPr>
              <a:t> </a:t>
            </a:r>
            <a:r>
              <a:rPr lang="en-US" sz="4400" b="1" u="none" strike="noStrike" baseline="0" dirty="0">
                <a:solidFill>
                  <a:schemeClr val="tx1"/>
                </a:solidFill>
                <a:latin typeface="Century Gothic" panose="020B0502020202020204" pitchFamily="34" charset="0"/>
              </a:rPr>
              <a:t>K</a:t>
            </a:r>
            <a:r>
              <a:rPr lang="en-US" sz="4400" b="1" dirty="0">
                <a:solidFill>
                  <a:schemeClr val="tx1"/>
                </a:solidFill>
                <a:latin typeface="Century Gothic" panose="020B0502020202020204" pitchFamily="34" charset="0"/>
              </a:rPr>
              <a:t>EY</a:t>
            </a:r>
            <a:r>
              <a:rPr lang="en-US" b="1" u="none" strike="noStrike" baseline="0" dirty="0">
                <a:solidFill>
                  <a:schemeClr val="tx1"/>
                </a:solidFill>
                <a:latin typeface="Century Gothic" panose="020B0502020202020204" pitchFamily="34" charset="0"/>
              </a:rPr>
              <a:t> Value &amp; Feature for Card Issuing </a:t>
            </a:r>
          </a:p>
          <a:p>
            <a:pPr algn="l"/>
            <a:endParaRPr lang="en-US" sz="1400" b="1" u="none" strike="noStrike" baseline="0" dirty="0">
              <a:solidFill>
                <a:schemeClr val="tx1"/>
              </a:solidFill>
              <a:latin typeface="Century Gothic" panose="020B0502020202020204" pitchFamily="34" charset="0"/>
            </a:endParaRPr>
          </a:p>
          <a:p>
            <a:pPr algn="l"/>
            <a:r>
              <a:rPr lang="en-US" b="1" i="1" dirty="0">
                <a:solidFill>
                  <a:schemeClr val="tx1"/>
                </a:solidFill>
                <a:latin typeface="Century Gothic" panose="020B0502020202020204" pitchFamily="34" charset="0"/>
              </a:rPr>
              <a:t>	</a:t>
            </a:r>
            <a:r>
              <a:rPr lang="en-US" b="1" i="1" u="none" strike="noStrike" baseline="0" dirty="0">
                <a:solidFill>
                  <a:schemeClr val="tx1"/>
                </a:solidFill>
                <a:latin typeface="Century Gothic" panose="020B0502020202020204" pitchFamily="34" charset="0"/>
              </a:rPr>
              <a:t>Reporting and Analytics of Transactions</a:t>
            </a:r>
          </a:p>
        </p:txBody>
      </p:sp>
      <p:pic>
        <p:nvPicPr>
          <p:cNvPr id="6" name="Picture 5" descr="A picture containing drawing&#10;&#10;Description automatically generated">
            <a:extLst>
              <a:ext uri="{FF2B5EF4-FFF2-40B4-BE49-F238E27FC236}">
                <a16:creationId xmlns:a16="http://schemas.microsoft.com/office/drawing/2014/main" id="{127B98C6-406F-7483-8C36-B716AB11C3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232981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5E5F9D1E-3A29-4D98-B4A4-E71278AF712F}"/>
              </a:ext>
            </a:extLst>
          </p:cNvPr>
          <p:cNvSpPr txBox="1"/>
          <p:nvPr/>
        </p:nvSpPr>
        <p:spPr>
          <a:xfrm>
            <a:off x="669131" y="228600"/>
            <a:ext cx="7370593"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b="1" dirty="0">
                <a:solidFill>
                  <a:schemeClr val="tx1"/>
                </a:solidFill>
                <a:latin typeface="Century Gothic" panose="020B0502020202020204" pitchFamily="34" charset="0"/>
                <a:cs typeface="Calibri" panose="020F0502020204030204" pitchFamily="34" charset="0"/>
              </a:rPr>
              <a:t>Grow Dashboard Overview</a:t>
            </a:r>
          </a:p>
        </p:txBody>
      </p:sp>
      <p:pic>
        <p:nvPicPr>
          <p:cNvPr id="6" name="Picture 5">
            <a:extLst>
              <a:ext uri="{FF2B5EF4-FFF2-40B4-BE49-F238E27FC236}">
                <a16:creationId xmlns:a16="http://schemas.microsoft.com/office/drawing/2014/main" id="{2039CF36-EF91-BFB6-B0D8-4810377C100B}"/>
              </a:ext>
            </a:extLst>
          </p:cNvPr>
          <p:cNvPicPr>
            <a:picLocks noChangeAspect="1"/>
          </p:cNvPicPr>
          <p:nvPr/>
        </p:nvPicPr>
        <p:blipFill>
          <a:blip r:embed="rId3"/>
          <a:stretch>
            <a:fillRect/>
          </a:stretch>
        </p:blipFill>
        <p:spPr>
          <a:xfrm>
            <a:off x="745331" y="1066800"/>
            <a:ext cx="13480256" cy="8458200"/>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7FE0646D-CA90-67F9-4CD2-E37D6BE61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228983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pic>
        <p:nvPicPr>
          <p:cNvPr id="6" name="Picture 5" descr="A picture containing drawing&#10;&#10;Description automatically generated">
            <a:extLst>
              <a:ext uri="{FF2B5EF4-FFF2-40B4-BE49-F238E27FC236}">
                <a16:creationId xmlns:a16="http://schemas.microsoft.com/office/drawing/2014/main" id="{19395698-80A4-1E0D-A889-ECF8F9EA6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pic>
        <p:nvPicPr>
          <p:cNvPr id="10" name="Picture 9">
            <a:extLst>
              <a:ext uri="{FF2B5EF4-FFF2-40B4-BE49-F238E27FC236}">
                <a16:creationId xmlns:a16="http://schemas.microsoft.com/office/drawing/2014/main" id="{4CD407B3-25B5-D5A9-C773-8F84A81DD857}"/>
              </a:ext>
            </a:extLst>
          </p:cNvPr>
          <p:cNvPicPr>
            <a:picLocks noChangeAspect="1"/>
          </p:cNvPicPr>
          <p:nvPr/>
        </p:nvPicPr>
        <p:blipFill>
          <a:blip r:embed="rId4"/>
          <a:stretch>
            <a:fillRect/>
          </a:stretch>
        </p:blipFill>
        <p:spPr>
          <a:xfrm>
            <a:off x="516731" y="228600"/>
            <a:ext cx="14383267" cy="9416524"/>
          </a:xfrm>
          <a:prstGeom prst="rect">
            <a:avLst/>
          </a:prstGeom>
        </p:spPr>
      </p:pic>
    </p:spTree>
    <p:extLst>
      <p:ext uri="{BB962C8B-B14F-4D97-AF65-F5344CB8AC3E}">
        <p14:creationId xmlns:p14="http://schemas.microsoft.com/office/powerpoint/2010/main" val="2597186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5E5F9D1E-3A29-4D98-B4A4-E71278AF712F}"/>
              </a:ext>
            </a:extLst>
          </p:cNvPr>
          <p:cNvSpPr txBox="1"/>
          <p:nvPr/>
        </p:nvSpPr>
        <p:spPr>
          <a:xfrm>
            <a:off x="772205" y="457200"/>
            <a:ext cx="7370593"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sz="4000" b="1" dirty="0">
                <a:solidFill>
                  <a:schemeClr val="tx1"/>
                </a:solidFill>
                <a:latin typeface="Century Gothic" panose="020B0502020202020204" pitchFamily="34" charset="0"/>
                <a:cs typeface="Calibri" panose="020F0502020204030204" pitchFamily="34" charset="0"/>
              </a:rPr>
              <a:t>Robust reporting Capabilities:</a:t>
            </a:r>
          </a:p>
        </p:txBody>
      </p:sp>
      <p:pic>
        <p:nvPicPr>
          <p:cNvPr id="4" name="Picture 3">
            <a:extLst>
              <a:ext uri="{FF2B5EF4-FFF2-40B4-BE49-F238E27FC236}">
                <a16:creationId xmlns:a16="http://schemas.microsoft.com/office/drawing/2014/main" id="{A8FDB077-EB6B-F9EA-B2BC-1721CCCDD4D8}"/>
              </a:ext>
            </a:extLst>
          </p:cNvPr>
          <p:cNvPicPr>
            <a:picLocks noChangeAspect="1"/>
          </p:cNvPicPr>
          <p:nvPr/>
        </p:nvPicPr>
        <p:blipFill>
          <a:blip r:embed="rId3"/>
          <a:stretch>
            <a:fillRect/>
          </a:stretch>
        </p:blipFill>
        <p:spPr>
          <a:xfrm>
            <a:off x="592931" y="1175345"/>
            <a:ext cx="15736105" cy="8439170"/>
          </a:xfrm>
          <a:prstGeom prst="rect">
            <a:avLst/>
          </a:prstGeom>
        </p:spPr>
      </p:pic>
    </p:spTree>
    <p:extLst>
      <p:ext uri="{BB962C8B-B14F-4D97-AF65-F5344CB8AC3E}">
        <p14:creationId xmlns:p14="http://schemas.microsoft.com/office/powerpoint/2010/main" val="41012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5E5F9D1E-3A29-4D98-B4A4-E71278AF712F}"/>
              </a:ext>
            </a:extLst>
          </p:cNvPr>
          <p:cNvSpPr txBox="1"/>
          <p:nvPr/>
        </p:nvSpPr>
        <p:spPr>
          <a:xfrm>
            <a:off x="772205" y="457200"/>
            <a:ext cx="7370593"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sz="4000" b="1" dirty="0">
                <a:solidFill>
                  <a:schemeClr val="tx1"/>
                </a:solidFill>
                <a:latin typeface="Century Gothic" panose="020B0502020202020204" pitchFamily="34" charset="0"/>
                <a:cs typeface="Calibri" panose="020F0502020204030204" pitchFamily="34" charset="0"/>
              </a:rPr>
              <a:t>Robust reporting Capabilities:</a:t>
            </a:r>
          </a:p>
        </p:txBody>
      </p:sp>
      <p:pic>
        <p:nvPicPr>
          <p:cNvPr id="4" name="Picture 3">
            <a:extLst>
              <a:ext uri="{FF2B5EF4-FFF2-40B4-BE49-F238E27FC236}">
                <a16:creationId xmlns:a16="http://schemas.microsoft.com/office/drawing/2014/main" id="{AF2C229F-D07C-0663-742B-392A8692888E}"/>
              </a:ext>
            </a:extLst>
          </p:cNvPr>
          <p:cNvPicPr>
            <a:picLocks noChangeAspect="1"/>
          </p:cNvPicPr>
          <p:nvPr/>
        </p:nvPicPr>
        <p:blipFill>
          <a:blip r:embed="rId3"/>
          <a:stretch>
            <a:fillRect/>
          </a:stretch>
        </p:blipFill>
        <p:spPr>
          <a:xfrm>
            <a:off x="135731" y="1524000"/>
            <a:ext cx="17044112" cy="8095953"/>
          </a:xfrm>
          <a:prstGeom prst="rect">
            <a:avLst/>
          </a:prstGeom>
        </p:spPr>
      </p:pic>
    </p:spTree>
    <p:extLst>
      <p:ext uri="{BB962C8B-B14F-4D97-AF65-F5344CB8AC3E}">
        <p14:creationId xmlns:p14="http://schemas.microsoft.com/office/powerpoint/2010/main" val="29992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8E55A2C3-9E7E-4E5D-B5B0-83BEFB930FEC}"/>
              </a:ext>
            </a:extLst>
          </p:cNvPr>
          <p:cNvSpPr txBox="1"/>
          <p:nvPr/>
        </p:nvSpPr>
        <p:spPr>
          <a:xfrm>
            <a:off x="1126331" y="457200"/>
            <a:ext cx="9057183"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lnSpc>
                <a:spcPts val="10000"/>
              </a:lnSpc>
            </a:pPr>
            <a:r>
              <a:rPr lang="en-US" sz="4000" b="1" dirty="0">
                <a:solidFill>
                  <a:schemeClr val="tx1"/>
                </a:solidFill>
                <a:latin typeface="Century Gothic" panose="020B0502020202020204" pitchFamily="34" charset="0"/>
                <a:cs typeface="Calibri" panose="020F0502020204030204" pitchFamily="34" charset="0"/>
              </a:rPr>
              <a:t>Implementation Steps and Timeline</a:t>
            </a:r>
            <a:endParaRPr lang="en-US" sz="4000" b="1" dirty="0">
              <a:solidFill>
                <a:srgbClr val="FFC92C"/>
              </a:solidFill>
              <a:latin typeface="Century Gothic" panose="020B050202020202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A24474D-4EB0-47E1-804C-FE38EB689C19}"/>
              </a:ext>
            </a:extLst>
          </p:cNvPr>
          <p:cNvPicPr>
            <a:picLocks noChangeAspect="1"/>
          </p:cNvPicPr>
          <p:nvPr/>
        </p:nvPicPr>
        <p:blipFill>
          <a:blip r:embed="rId3"/>
          <a:stretch>
            <a:fillRect/>
          </a:stretch>
        </p:blipFill>
        <p:spPr>
          <a:xfrm>
            <a:off x="13851731" y="3657600"/>
            <a:ext cx="2415881" cy="3015202"/>
          </a:xfrm>
          <a:prstGeom prst="rect">
            <a:avLst/>
          </a:prstGeom>
        </p:spPr>
      </p:pic>
      <p:sp>
        <p:nvSpPr>
          <p:cNvPr id="14" name="Rectangle 3">
            <a:extLst>
              <a:ext uri="{FF2B5EF4-FFF2-40B4-BE49-F238E27FC236}">
                <a16:creationId xmlns:a16="http://schemas.microsoft.com/office/drawing/2014/main" id="{A473ADF7-BD5A-4FA2-93BB-0A4FB19AF2FE}"/>
              </a:ext>
            </a:extLst>
          </p:cNvPr>
          <p:cNvSpPr txBox="1">
            <a:spLocks noChangeArrowheads="1"/>
          </p:cNvSpPr>
          <p:nvPr/>
        </p:nvSpPr>
        <p:spPr bwMode="auto">
          <a:xfrm>
            <a:off x="1202531" y="2238467"/>
            <a:ext cx="12039600" cy="655617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defTabSz="914400">
              <a:lnSpc>
                <a:spcPct val="140000"/>
              </a:lnSpc>
            </a:pPr>
            <a:r>
              <a:rPr lang="en-US" sz="2400" dirty="0">
                <a:solidFill>
                  <a:schemeClr val="tx1"/>
                </a:solidFill>
              </a:rPr>
              <a:t>Generic Card Design </a:t>
            </a:r>
            <a:r>
              <a:rPr lang="en-US" sz="2400" b="0" dirty="0">
                <a:solidFill>
                  <a:schemeClr val="tx1"/>
                </a:solidFill>
              </a:rPr>
              <a:t>(Cards shipped and loaded within </a:t>
            </a:r>
            <a:r>
              <a:rPr lang="en-US" sz="2400" u="sng" dirty="0">
                <a:solidFill>
                  <a:schemeClr val="tx1"/>
                </a:solidFill>
              </a:rPr>
              <a:t>4-10 days</a:t>
            </a:r>
            <a:r>
              <a:rPr lang="en-US" sz="2400" b="0" dirty="0">
                <a:solidFill>
                  <a:schemeClr val="tx1"/>
                </a:solidFill>
              </a:rPr>
              <a:t>)</a:t>
            </a:r>
            <a:r>
              <a:rPr lang="en-US" sz="2400" dirty="0">
                <a:solidFill>
                  <a:schemeClr val="tx1"/>
                </a:solidFill>
              </a:rPr>
              <a:t> </a:t>
            </a:r>
          </a:p>
          <a:p>
            <a:pPr defTabSz="914400">
              <a:lnSpc>
                <a:spcPct val="140000"/>
              </a:lnSpc>
            </a:pPr>
            <a:r>
              <a:rPr lang="en-US" sz="1800" b="0" dirty="0">
                <a:solidFill>
                  <a:schemeClr val="tx1"/>
                </a:solidFill>
              </a:rPr>
              <a:t>1) Contact </a:t>
            </a:r>
            <a:r>
              <a:rPr lang="en-US" sz="1800" b="0" dirty="0" err="1">
                <a:solidFill>
                  <a:schemeClr val="tx1"/>
                </a:solidFill>
              </a:rPr>
              <a:t>Usio</a:t>
            </a:r>
            <a:r>
              <a:rPr lang="en-US" sz="1800" b="0" dirty="0">
                <a:solidFill>
                  <a:schemeClr val="tx1"/>
                </a:solidFill>
              </a:rPr>
              <a:t> with details on card program and initial card order (1-day)</a:t>
            </a:r>
          </a:p>
          <a:p>
            <a:pPr defTabSz="914400">
              <a:lnSpc>
                <a:spcPct val="140000"/>
              </a:lnSpc>
            </a:pPr>
            <a:r>
              <a:rPr lang="en-US" sz="1800" b="0" dirty="0">
                <a:solidFill>
                  <a:schemeClr val="tx1"/>
                </a:solidFill>
              </a:rPr>
              <a:t>2) Setup distributor account(s) for program (1-day)</a:t>
            </a:r>
          </a:p>
          <a:p>
            <a:pPr defTabSz="914400">
              <a:lnSpc>
                <a:spcPct val="140000"/>
              </a:lnSpc>
            </a:pPr>
            <a:r>
              <a:rPr lang="en-US" sz="1800" b="0" dirty="0">
                <a:solidFill>
                  <a:schemeClr val="tx1"/>
                </a:solidFill>
              </a:rPr>
              <a:t>3) Complete due diligence application (1-2 days, needed prior to card loading)</a:t>
            </a:r>
          </a:p>
          <a:p>
            <a:pPr defTabSz="914400">
              <a:lnSpc>
                <a:spcPct val="140000"/>
              </a:lnSpc>
            </a:pPr>
            <a:r>
              <a:rPr lang="en-US" sz="1800" b="0" dirty="0">
                <a:solidFill>
                  <a:schemeClr val="tx1"/>
                </a:solidFill>
              </a:rPr>
              <a:t>4) Order and deliver cards (3-10 days for deliver, depending on shipping method, real-time for virtual)</a:t>
            </a:r>
          </a:p>
          <a:p>
            <a:pPr defTabSz="914400">
              <a:lnSpc>
                <a:spcPct val="140000"/>
              </a:lnSpc>
            </a:pPr>
            <a:r>
              <a:rPr lang="en-US" sz="1800" b="0" dirty="0">
                <a:solidFill>
                  <a:schemeClr val="tx1"/>
                </a:solidFill>
              </a:rPr>
              <a:t>5) Deposit funds to prefunding account by wire transfer / ACH (1-day)</a:t>
            </a:r>
          </a:p>
          <a:p>
            <a:pPr defTabSz="914400">
              <a:lnSpc>
                <a:spcPct val="140000"/>
              </a:lnSpc>
            </a:pPr>
            <a:r>
              <a:rPr lang="en-US" sz="1800" b="0" dirty="0">
                <a:solidFill>
                  <a:schemeClr val="tx1"/>
                </a:solidFill>
              </a:rPr>
              <a:t>6) Send card loading instructions and load cards (0-30 minutes)</a:t>
            </a:r>
          </a:p>
          <a:p>
            <a:pPr defTabSz="914400">
              <a:lnSpc>
                <a:spcPct val="140000"/>
              </a:lnSpc>
            </a:pPr>
            <a:endParaRPr lang="en-US" sz="1600" b="0" dirty="0">
              <a:solidFill>
                <a:schemeClr val="tx1"/>
              </a:solidFill>
            </a:endParaRPr>
          </a:p>
          <a:p>
            <a:pPr defTabSz="914400">
              <a:lnSpc>
                <a:spcPct val="140000"/>
              </a:lnSpc>
            </a:pPr>
            <a:r>
              <a:rPr lang="en-US" sz="2400" dirty="0">
                <a:solidFill>
                  <a:schemeClr val="tx1"/>
                </a:solidFill>
              </a:rPr>
              <a:t>Custom Card Design </a:t>
            </a:r>
            <a:r>
              <a:rPr lang="en-US" sz="2400" b="0" dirty="0">
                <a:solidFill>
                  <a:schemeClr val="tx1"/>
                </a:solidFill>
              </a:rPr>
              <a:t>(Cards shipped and loaded within </a:t>
            </a:r>
            <a:r>
              <a:rPr lang="en-US" sz="2400" u="sng" dirty="0">
                <a:solidFill>
                  <a:schemeClr val="tx1"/>
                </a:solidFill>
              </a:rPr>
              <a:t>6-8 weeks</a:t>
            </a:r>
            <a:r>
              <a:rPr lang="en-US" sz="2400" b="0" dirty="0">
                <a:solidFill>
                  <a:schemeClr val="tx1"/>
                </a:solidFill>
              </a:rPr>
              <a:t>)</a:t>
            </a:r>
            <a:endParaRPr lang="en-US" sz="2400" dirty="0">
              <a:solidFill>
                <a:schemeClr val="tx1"/>
              </a:solidFill>
            </a:endParaRPr>
          </a:p>
          <a:p>
            <a:pPr marL="342900" indent="-342900" defTabSz="914400">
              <a:lnSpc>
                <a:spcPct val="140000"/>
              </a:lnSpc>
              <a:buAutoNum type="arabicParenR"/>
            </a:pPr>
            <a:r>
              <a:rPr lang="en-US" sz="1800" b="0" dirty="0">
                <a:solidFill>
                  <a:schemeClr val="tx1"/>
                </a:solidFill>
              </a:rPr>
              <a:t>Steps 1-3 same as above (2-3 days)</a:t>
            </a:r>
          </a:p>
          <a:p>
            <a:pPr marL="342900" indent="-342900" defTabSz="914400">
              <a:lnSpc>
                <a:spcPct val="140000"/>
              </a:lnSpc>
              <a:buAutoNum type="arabicParenR"/>
            </a:pPr>
            <a:r>
              <a:rPr lang="en-US" sz="1800" b="0" dirty="0">
                <a:solidFill>
                  <a:schemeClr val="tx1"/>
                </a:solidFill>
              </a:rPr>
              <a:t>Design card art (1-7 days)</a:t>
            </a:r>
          </a:p>
          <a:p>
            <a:pPr marL="342900" indent="-342900" defTabSz="914400">
              <a:lnSpc>
                <a:spcPct val="140000"/>
              </a:lnSpc>
              <a:buAutoNum type="arabicParenR"/>
            </a:pPr>
            <a:r>
              <a:rPr lang="en-US" sz="1800" b="0" dirty="0">
                <a:solidFill>
                  <a:schemeClr val="tx1"/>
                </a:solidFill>
              </a:rPr>
              <a:t>Receive approval on card art (7-21 days)</a:t>
            </a:r>
          </a:p>
          <a:p>
            <a:pPr marL="342900" indent="-342900" defTabSz="914400">
              <a:lnSpc>
                <a:spcPct val="140000"/>
              </a:lnSpc>
              <a:buAutoNum type="arabicParenR"/>
            </a:pPr>
            <a:r>
              <a:rPr lang="en-US" sz="1800" b="0" dirty="0">
                <a:solidFill>
                  <a:schemeClr val="tx1"/>
                </a:solidFill>
              </a:rPr>
              <a:t>Order QA card package and test (3-4 days)</a:t>
            </a:r>
          </a:p>
          <a:p>
            <a:pPr marL="342900" indent="-342900" defTabSz="914400">
              <a:lnSpc>
                <a:spcPct val="140000"/>
              </a:lnSpc>
              <a:buAutoNum type="arabicParenR"/>
            </a:pPr>
            <a:r>
              <a:rPr lang="en-US" sz="1800" b="0" dirty="0">
                <a:solidFill>
                  <a:schemeClr val="tx1"/>
                </a:solidFill>
              </a:rPr>
              <a:t>Order and deliver cards (3-10 days for delivery, depending on shipping method, real-time for virtual)</a:t>
            </a:r>
          </a:p>
          <a:p>
            <a:pPr marL="342900" indent="-342900" defTabSz="914400">
              <a:lnSpc>
                <a:spcPct val="140000"/>
              </a:lnSpc>
              <a:buAutoNum type="arabicParenR"/>
            </a:pPr>
            <a:r>
              <a:rPr lang="en-US" sz="1800" b="0" dirty="0">
                <a:solidFill>
                  <a:schemeClr val="tx1"/>
                </a:solidFill>
              </a:rPr>
              <a:t>Deposit funds to prefunding account by wire transfer / ACH (1-day)</a:t>
            </a:r>
          </a:p>
          <a:p>
            <a:pPr marL="342900" indent="-342900" defTabSz="914400">
              <a:lnSpc>
                <a:spcPct val="140000"/>
              </a:lnSpc>
              <a:buAutoNum type="arabicParenR"/>
            </a:pPr>
            <a:r>
              <a:rPr lang="en-US" sz="1800" b="0" dirty="0">
                <a:solidFill>
                  <a:schemeClr val="tx1"/>
                </a:solidFill>
              </a:rPr>
              <a:t>Send card loading instructions and load cards (0-30 minutes)</a:t>
            </a:r>
          </a:p>
        </p:txBody>
      </p:sp>
      <p:pic>
        <p:nvPicPr>
          <p:cNvPr id="3" name="Picture 2" descr="A picture containing drawing&#10;&#10;Description automatically generated">
            <a:extLst>
              <a:ext uri="{FF2B5EF4-FFF2-40B4-BE49-F238E27FC236}">
                <a16:creationId xmlns:a16="http://schemas.microsoft.com/office/drawing/2014/main" id="{F8D82466-9E2E-C075-0D97-434B87006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397" y="8991600"/>
            <a:ext cx="2209800" cy="601065"/>
          </a:xfrm>
          <a:prstGeom prst="rect">
            <a:avLst/>
          </a:prstGeom>
        </p:spPr>
      </p:pic>
    </p:spTree>
    <p:extLst>
      <p:ext uri="{BB962C8B-B14F-4D97-AF65-F5344CB8AC3E}">
        <p14:creationId xmlns:p14="http://schemas.microsoft.com/office/powerpoint/2010/main" val="55622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26728661-DA2D-1345-91F1-30A5D879E72C}"/>
              </a:ext>
            </a:extLst>
          </p:cNvPr>
          <p:cNvSpPr/>
          <p:nvPr/>
        </p:nvSpPr>
        <p:spPr>
          <a:xfrm>
            <a:off x="8989026" y="5943600"/>
            <a:ext cx="4938905" cy="3429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2486C"/>
              </a:solidFill>
            </a:endParaRPr>
          </a:p>
        </p:txBody>
      </p:sp>
      <p:sp>
        <p:nvSpPr>
          <p:cNvPr id="3" name="Rectangle 3">
            <a:extLst>
              <a:ext uri="{FF2B5EF4-FFF2-40B4-BE49-F238E27FC236}">
                <a16:creationId xmlns:a16="http://schemas.microsoft.com/office/drawing/2014/main" id="{3E8CF2EA-D39C-43AE-AD1C-698DED4634AA}"/>
              </a:ext>
            </a:extLst>
          </p:cNvPr>
          <p:cNvSpPr txBox="1">
            <a:spLocks noChangeArrowheads="1"/>
          </p:cNvSpPr>
          <p:nvPr/>
        </p:nvSpPr>
        <p:spPr bwMode="auto">
          <a:xfrm>
            <a:off x="625928" y="1323601"/>
            <a:ext cx="4615203" cy="2808461"/>
          </a:xfrm>
          <a:prstGeom prst="rect">
            <a:avLst/>
          </a:prstGeom>
          <a:noFill/>
          <a:ln w="9525">
            <a:noFill/>
            <a:miter lim="800000"/>
            <a:headEnd/>
            <a:tailEnd/>
          </a:ln>
        </p:spPr>
        <p:txBody>
          <a:bodyPr vert="horz" wrap="square" lIns="65024" tIns="65024" rIns="65024" bIns="65024" numCol="1" anchor="b" anchorCtr="0" compatLnSpc="1">
            <a:prstTxWarp prst="textNoShape">
              <a:avLst/>
            </a:prstTxWarp>
          </a:bodyPr>
          <a:lstStyle>
            <a:lvl1pPr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3pPr>
            <a:lvl4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4pPr>
            <a:lvl5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5pPr>
            <a:lvl6pPr marL="457200" algn="l" rtl="0" fontAlgn="base">
              <a:lnSpc>
                <a:spcPct val="90000"/>
              </a:lnSpc>
              <a:spcBef>
                <a:spcPct val="0"/>
              </a:spcBef>
              <a:spcAft>
                <a:spcPct val="0"/>
              </a:spcAft>
              <a:defRPr sz="3200" b="1">
                <a:solidFill>
                  <a:schemeClr val="bg1"/>
                </a:solidFill>
                <a:latin typeface="Kabel Bk BT" pitchFamily="34" charset="0"/>
                <a:cs typeface="Arial" pitchFamily="34" charset="0"/>
              </a:defRPr>
            </a:lvl6pPr>
            <a:lvl7pPr marL="914400" algn="l" rtl="0" fontAlgn="base">
              <a:lnSpc>
                <a:spcPct val="90000"/>
              </a:lnSpc>
              <a:spcBef>
                <a:spcPct val="0"/>
              </a:spcBef>
              <a:spcAft>
                <a:spcPct val="0"/>
              </a:spcAft>
              <a:defRPr sz="3200" b="1">
                <a:solidFill>
                  <a:schemeClr val="bg1"/>
                </a:solidFill>
                <a:latin typeface="Kabel Bk BT" pitchFamily="34" charset="0"/>
                <a:cs typeface="Arial" pitchFamily="34" charset="0"/>
              </a:defRPr>
            </a:lvl7pPr>
            <a:lvl8pPr marL="1371600" algn="l" rtl="0" fontAlgn="base">
              <a:lnSpc>
                <a:spcPct val="90000"/>
              </a:lnSpc>
              <a:spcBef>
                <a:spcPct val="0"/>
              </a:spcBef>
              <a:spcAft>
                <a:spcPct val="0"/>
              </a:spcAft>
              <a:defRPr sz="3200" b="1">
                <a:solidFill>
                  <a:schemeClr val="bg1"/>
                </a:solidFill>
                <a:latin typeface="Kabel Bk BT" pitchFamily="34" charset="0"/>
                <a:cs typeface="Arial" pitchFamily="34" charset="0"/>
              </a:defRPr>
            </a:lvl8pPr>
            <a:lvl9pPr marL="1828800" algn="l" rtl="0" fontAlgn="base">
              <a:lnSpc>
                <a:spcPct val="90000"/>
              </a:lnSpc>
              <a:spcBef>
                <a:spcPct val="0"/>
              </a:spcBef>
              <a:spcAft>
                <a:spcPct val="0"/>
              </a:spcAft>
              <a:defRPr sz="3200" b="1">
                <a:solidFill>
                  <a:schemeClr val="bg1"/>
                </a:solidFill>
                <a:latin typeface="Kabel Bk BT" pitchFamily="34" charset="0"/>
                <a:cs typeface="Arial" pitchFamily="34" charset="0"/>
              </a:defRPr>
            </a:lvl9pPr>
          </a:lstStyle>
          <a:p>
            <a:pPr algn="ctr"/>
            <a:r>
              <a:rPr lang="en-US" sz="1200" b="0" i="1" dirty="0">
                <a:solidFill>
                  <a:schemeClr val="tx1"/>
                </a:solidFill>
              </a:rPr>
              <a:t>“</a:t>
            </a:r>
            <a:r>
              <a:rPr lang="en-US" sz="1200" b="0" i="1" dirty="0">
                <a:solidFill>
                  <a:schemeClr val="tx1"/>
                </a:solidFill>
                <a:effectLst/>
              </a:rPr>
              <a:t>At the height of the pandemic in Los Angeles, hundreds of thousands of people were left without an income, it was clear there would be a dire and immediate need for direct financial assistance</a:t>
            </a:r>
            <a:r>
              <a:rPr lang="en-US" sz="1200" b="0" i="1" dirty="0">
                <a:solidFill>
                  <a:schemeClr val="tx1"/>
                </a:solidFill>
              </a:rPr>
              <a:t>.  </a:t>
            </a:r>
            <a:r>
              <a:rPr lang="en-US" sz="1200" b="0" i="1" dirty="0">
                <a:solidFill>
                  <a:schemeClr val="tx1"/>
                </a:solidFill>
                <a:effectLst/>
              </a:rPr>
              <a:t>Usio developed an innovative solution utilizing their unique technology to assist those in need. With Usio’s support, we have expanded this comprehensive program to five of the ten largest cities in the United States. We look forward to expanding our relationship with Usio as the City Possible network continues to grow.”</a:t>
            </a:r>
          </a:p>
          <a:p>
            <a:pPr algn="ctr"/>
            <a:endParaRPr lang="en-US" sz="1200" b="0" dirty="0">
              <a:solidFill>
                <a:schemeClr val="tx1"/>
              </a:solidFill>
            </a:endParaRPr>
          </a:p>
          <a:p>
            <a:pPr algn="ctr"/>
            <a:r>
              <a:rPr lang="en-US" sz="1200" dirty="0">
                <a:solidFill>
                  <a:schemeClr val="tx1"/>
                </a:solidFill>
                <a:effectLst/>
              </a:rPr>
              <a:t>	Miguel Gamino, EVP Enterprise Partnerships and Head of Global Cities, Mastercard.</a:t>
            </a:r>
          </a:p>
          <a:p>
            <a:pPr marL="285750" indent="-285750" algn="ctr">
              <a:buFontTx/>
              <a:buChar char="-"/>
            </a:pPr>
            <a:endParaRPr lang="en-US" sz="1200" dirty="0">
              <a:solidFill>
                <a:schemeClr val="tx1"/>
              </a:solidFill>
              <a:effectLst/>
            </a:endParaRPr>
          </a:p>
          <a:p>
            <a:pPr algn="ctr"/>
            <a:r>
              <a:rPr lang="en-US" sz="1200" dirty="0">
                <a:solidFill>
                  <a:schemeClr val="tx1"/>
                </a:solidFill>
                <a:hlinkClick r:id="rId3"/>
              </a:rPr>
              <a:t>Press Release </a:t>
            </a:r>
            <a:endParaRPr lang="en-US" sz="1200" dirty="0">
              <a:solidFill>
                <a:schemeClr val="tx1"/>
              </a:solidFill>
              <a:effectLst/>
            </a:endParaRPr>
          </a:p>
        </p:txBody>
      </p:sp>
      <p:sp>
        <p:nvSpPr>
          <p:cNvPr id="10" name="Rectangle 3">
            <a:extLst>
              <a:ext uri="{FF2B5EF4-FFF2-40B4-BE49-F238E27FC236}">
                <a16:creationId xmlns:a16="http://schemas.microsoft.com/office/drawing/2014/main" id="{4A2136CA-D4FB-4614-961D-41E6CB7D7E96}"/>
              </a:ext>
            </a:extLst>
          </p:cNvPr>
          <p:cNvSpPr txBox="1">
            <a:spLocks noChangeArrowheads="1"/>
          </p:cNvSpPr>
          <p:nvPr/>
        </p:nvSpPr>
        <p:spPr bwMode="auto">
          <a:xfrm>
            <a:off x="592931" y="7505743"/>
            <a:ext cx="4724400" cy="2123658"/>
          </a:xfrm>
          <a:prstGeom prst="rect">
            <a:avLst/>
          </a:prstGeom>
          <a:noFill/>
          <a:ln w="9525">
            <a:noFill/>
            <a:miter lim="800000"/>
            <a:headEnd/>
            <a:tailEnd/>
          </a:ln>
        </p:spPr>
        <p:txBody>
          <a:bodyPr vert="horz" wrap="square" lIns="65024" tIns="65024" rIns="65024" bIns="65024" numCol="1" anchor="b" anchorCtr="0" compatLnSpc="1">
            <a:prstTxWarp prst="textNoShape">
              <a:avLst/>
            </a:prstTxWarp>
          </a:bodyPr>
          <a:lstStyle>
            <a:lvl1pPr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3pPr>
            <a:lvl4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4pPr>
            <a:lvl5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5pPr>
            <a:lvl6pPr marL="457200" algn="l" rtl="0" fontAlgn="base">
              <a:lnSpc>
                <a:spcPct val="90000"/>
              </a:lnSpc>
              <a:spcBef>
                <a:spcPct val="0"/>
              </a:spcBef>
              <a:spcAft>
                <a:spcPct val="0"/>
              </a:spcAft>
              <a:defRPr sz="3200" b="1">
                <a:solidFill>
                  <a:schemeClr val="bg1"/>
                </a:solidFill>
                <a:latin typeface="Kabel Bk BT" pitchFamily="34" charset="0"/>
                <a:cs typeface="Arial" pitchFamily="34" charset="0"/>
              </a:defRPr>
            </a:lvl6pPr>
            <a:lvl7pPr marL="914400" algn="l" rtl="0" fontAlgn="base">
              <a:lnSpc>
                <a:spcPct val="90000"/>
              </a:lnSpc>
              <a:spcBef>
                <a:spcPct val="0"/>
              </a:spcBef>
              <a:spcAft>
                <a:spcPct val="0"/>
              </a:spcAft>
              <a:defRPr sz="3200" b="1">
                <a:solidFill>
                  <a:schemeClr val="bg1"/>
                </a:solidFill>
                <a:latin typeface="Kabel Bk BT" pitchFamily="34" charset="0"/>
                <a:cs typeface="Arial" pitchFamily="34" charset="0"/>
              </a:defRPr>
            </a:lvl7pPr>
            <a:lvl8pPr marL="1371600" algn="l" rtl="0" fontAlgn="base">
              <a:lnSpc>
                <a:spcPct val="90000"/>
              </a:lnSpc>
              <a:spcBef>
                <a:spcPct val="0"/>
              </a:spcBef>
              <a:spcAft>
                <a:spcPct val="0"/>
              </a:spcAft>
              <a:defRPr sz="3200" b="1">
                <a:solidFill>
                  <a:schemeClr val="bg1"/>
                </a:solidFill>
                <a:latin typeface="Kabel Bk BT" pitchFamily="34" charset="0"/>
                <a:cs typeface="Arial" pitchFamily="34" charset="0"/>
              </a:defRPr>
            </a:lvl8pPr>
            <a:lvl9pPr marL="1828800" algn="l" rtl="0" fontAlgn="base">
              <a:lnSpc>
                <a:spcPct val="90000"/>
              </a:lnSpc>
              <a:spcBef>
                <a:spcPct val="0"/>
              </a:spcBef>
              <a:spcAft>
                <a:spcPct val="0"/>
              </a:spcAft>
              <a:defRPr sz="3200" b="1">
                <a:solidFill>
                  <a:schemeClr val="bg1"/>
                </a:solidFill>
                <a:latin typeface="Kabel Bk BT" pitchFamily="34" charset="0"/>
                <a:cs typeface="Arial" pitchFamily="34" charset="0"/>
              </a:defRPr>
            </a:lvl9pPr>
          </a:lstStyle>
          <a:p>
            <a:pPr algn="ctr"/>
            <a:endParaRPr lang="en-US" sz="1200" b="0" dirty="0">
              <a:solidFill>
                <a:schemeClr val="tx1"/>
              </a:solidFill>
            </a:endParaRPr>
          </a:p>
          <a:p>
            <a:pPr algn="ctr"/>
            <a:r>
              <a:rPr lang="en-US" sz="1200" b="0" i="1" dirty="0">
                <a:solidFill>
                  <a:schemeClr val="tx1"/>
                </a:solidFill>
              </a:rPr>
              <a:t>“We are an innovator in applying employee motivation techniques through automated gamification-based incentive programs. The Akimbo Prepaid Mastercard will greatly improve our ability to assure incentives are efficiently distributed to a company’s employees while enabling the company to easily manage their program without the traditional burdens and limitations often associated with incentive programs.”</a:t>
            </a:r>
          </a:p>
          <a:p>
            <a:pPr algn="ctr"/>
            <a:endParaRPr lang="en-US" sz="1100" b="0" dirty="0"/>
          </a:p>
          <a:p>
            <a:pPr algn="ctr"/>
            <a:r>
              <a:rPr lang="en-US" sz="1100" dirty="0">
                <a:solidFill>
                  <a:schemeClr val="tx1"/>
                </a:solidFill>
              </a:rPr>
              <a:t>Darrin Briggs, President and CEO of Snowfly Performance Incentives</a:t>
            </a:r>
          </a:p>
          <a:p>
            <a:pPr marL="171450" indent="-171450" algn="ctr">
              <a:buFontTx/>
              <a:buChar char="-"/>
            </a:pPr>
            <a:endParaRPr lang="en-US" sz="1100" dirty="0">
              <a:solidFill>
                <a:schemeClr val="tx1"/>
              </a:solidFill>
            </a:endParaRPr>
          </a:p>
          <a:p>
            <a:pPr algn="ctr"/>
            <a:r>
              <a:rPr lang="en-US" sz="1100" dirty="0">
                <a:solidFill>
                  <a:schemeClr val="tx1"/>
                </a:solidFill>
                <a:hlinkClick r:id="rId4"/>
              </a:rPr>
              <a:t>Press Release </a:t>
            </a:r>
            <a:endParaRPr lang="en-US" sz="1100" dirty="0">
              <a:solidFill>
                <a:schemeClr val="tx1"/>
              </a:solidFill>
            </a:endParaRPr>
          </a:p>
          <a:p>
            <a:endParaRPr lang="en-US" sz="300" b="0" i="1" dirty="0"/>
          </a:p>
        </p:txBody>
      </p:sp>
      <p:sp>
        <p:nvSpPr>
          <p:cNvPr id="12" name="Rectangle 11">
            <a:extLst>
              <a:ext uri="{FF2B5EF4-FFF2-40B4-BE49-F238E27FC236}">
                <a16:creationId xmlns:a16="http://schemas.microsoft.com/office/drawing/2014/main" id="{2EB9583D-5EEF-4DC3-BEFB-0A8EED5A5AB0}"/>
              </a:ext>
            </a:extLst>
          </p:cNvPr>
          <p:cNvSpPr/>
          <p:nvPr/>
        </p:nvSpPr>
        <p:spPr>
          <a:xfrm>
            <a:off x="5926931" y="1704601"/>
            <a:ext cx="5160300" cy="2623795"/>
          </a:xfrm>
          <a:prstGeom prst="rect">
            <a:avLst/>
          </a:prstGeom>
        </p:spPr>
        <p:txBody>
          <a:bodyPr wrap="square">
            <a:spAutoFit/>
          </a:bodyPr>
          <a:lstStyle/>
          <a:p>
            <a:r>
              <a:rPr lang="en-US" sz="1200" b="0" i="1" dirty="0">
                <a:solidFill>
                  <a:schemeClr val="tx1"/>
                </a:solidFill>
                <a:effectLst/>
                <a:latin typeface="Century Gothic" panose="020B0502020202020204" pitchFamily="34" charset="0"/>
              </a:rPr>
              <a:t>“New York City Economic Development Corporation is proud to work with Usio to implement this important incentive program</a:t>
            </a:r>
            <a:r>
              <a:rPr lang="en-US" sz="1200" i="1" dirty="0">
                <a:solidFill>
                  <a:schemeClr val="tx1"/>
                </a:solidFill>
                <a:latin typeface="Century Gothic" panose="020B0502020202020204" pitchFamily="34" charset="0"/>
              </a:rPr>
              <a:t>.  </a:t>
            </a:r>
            <a:r>
              <a:rPr lang="en-US" sz="1200" b="0" i="1" dirty="0">
                <a:solidFill>
                  <a:schemeClr val="tx1"/>
                </a:solidFill>
                <a:effectLst/>
                <a:latin typeface="Century Gothic" panose="020B0502020202020204" pitchFamily="34" charset="0"/>
              </a:rPr>
              <a:t>We have already surpassed $6mm in vaccine incentives, with a goal to distribute $20mm, and vaccinations are key to keeping New Yorkers healthy and to a strong recovery for all. We cannot have economic health without good public health, and we hope this important program will encourage more New Yorkers to get their life-saving vaccinations.”</a:t>
            </a:r>
          </a:p>
          <a:p>
            <a:endParaRPr lang="en-US" sz="1050" b="1" i="1" dirty="0">
              <a:latin typeface="Century Gothic" panose="020B0502020202020204" pitchFamily="34" charset="0"/>
            </a:endParaRPr>
          </a:p>
          <a:p>
            <a:r>
              <a:rPr lang="en-US" sz="1200" b="1" i="0" dirty="0">
                <a:solidFill>
                  <a:schemeClr val="tx1"/>
                </a:solidFill>
                <a:effectLst/>
                <a:latin typeface="Century Gothic" panose="020B0502020202020204" pitchFamily="34" charset="0"/>
              </a:rPr>
              <a:t>Rachel Loeb, President &amp; CEO, New York City Economic Development Corporation</a:t>
            </a:r>
          </a:p>
          <a:p>
            <a:endParaRPr lang="en-US" sz="1200" b="1" dirty="0">
              <a:solidFill>
                <a:schemeClr val="tx1"/>
              </a:solidFill>
              <a:latin typeface="Century Gothic" panose="020B0502020202020204" pitchFamily="34" charset="0"/>
            </a:endParaRPr>
          </a:p>
          <a:p>
            <a:r>
              <a:rPr lang="en-US" sz="1200" b="1" i="0" dirty="0">
                <a:solidFill>
                  <a:schemeClr val="tx1"/>
                </a:solidFill>
                <a:effectLst/>
                <a:latin typeface="Century Gothic" panose="020B0502020202020204" pitchFamily="34" charset="0"/>
                <a:hlinkClick r:id="rId5"/>
              </a:rPr>
              <a:t>Press Release</a:t>
            </a:r>
            <a:endParaRPr lang="en-US" sz="1200" b="1" i="0" dirty="0">
              <a:solidFill>
                <a:schemeClr val="tx1"/>
              </a:solidFill>
              <a:effectLst/>
              <a:latin typeface="Century Gothic" panose="020B0502020202020204" pitchFamily="34" charset="0"/>
            </a:endParaRPr>
          </a:p>
          <a:p>
            <a:endParaRPr lang="en-US" sz="1000" b="1" dirty="0">
              <a:solidFill>
                <a:schemeClr val="tx1"/>
              </a:solidFill>
              <a:latin typeface="Century Gothic" panose="020B0502020202020204" pitchFamily="34" charset="0"/>
            </a:endParaRPr>
          </a:p>
        </p:txBody>
      </p:sp>
      <p:sp>
        <p:nvSpPr>
          <p:cNvPr id="4" name="Rectangle 3">
            <a:extLst>
              <a:ext uri="{FF2B5EF4-FFF2-40B4-BE49-F238E27FC236}">
                <a16:creationId xmlns:a16="http://schemas.microsoft.com/office/drawing/2014/main" id="{6813201A-BEB6-A909-FF7C-0FD9863C671C}"/>
              </a:ext>
            </a:extLst>
          </p:cNvPr>
          <p:cNvSpPr/>
          <p:nvPr/>
        </p:nvSpPr>
        <p:spPr>
          <a:xfrm>
            <a:off x="516731" y="4600201"/>
            <a:ext cx="4876800" cy="2585323"/>
          </a:xfrm>
          <a:prstGeom prst="rect">
            <a:avLst/>
          </a:prstGeom>
        </p:spPr>
        <p:txBody>
          <a:bodyPr wrap="square">
            <a:spAutoFit/>
          </a:bodyPr>
          <a:lstStyle/>
          <a:p>
            <a:r>
              <a:rPr lang="en-US" sz="1200" b="0" i="1" dirty="0">
                <a:solidFill>
                  <a:schemeClr val="tx1"/>
                </a:solidFill>
                <a:effectLst/>
                <a:latin typeface="Century Gothic" panose="020B0502020202020204" pitchFamily="34" charset="0"/>
              </a:rPr>
              <a:t>“Usio has a strong team that’s focused on what is best for the cities and program recipients. They’ve worked hard to ensure we deliver this program quickly, maintain a consistently high service level, and make a meaningful impact on the lives of City of Phoenix residents. Usio has been a great partner for this program, and we deeply appreciate their ongoing support and efforts.”</a:t>
            </a:r>
          </a:p>
          <a:p>
            <a:endParaRPr lang="en-US" sz="1200" b="0" i="1" dirty="0">
              <a:solidFill>
                <a:schemeClr val="tx1"/>
              </a:solidFill>
              <a:effectLst/>
              <a:latin typeface="Century Gothic" panose="020B0502020202020204" pitchFamily="34" charset="0"/>
            </a:endParaRPr>
          </a:p>
          <a:p>
            <a:r>
              <a:rPr lang="en-US" sz="1200" b="1" i="0" dirty="0">
                <a:solidFill>
                  <a:schemeClr val="tx1"/>
                </a:solidFill>
                <a:effectLst/>
                <a:latin typeface="Century Gothic" panose="020B0502020202020204" pitchFamily="34" charset="0"/>
              </a:rPr>
              <a:t>Ben Williams, Program Manager for The Connective, an initiative of the Partnership for Economic Innovation in Arizona. </a:t>
            </a:r>
          </a:p>
          <a:p>
            <a:endParaRPr lang="en-US" sz="1200" b="1" dirty="0">
              <a:solidFill>
                <a:schemeClr val="tx1"/>
              </a:solidFill>
              <a:latin typeface="Century Gothic" panose="020B0502020202020204" pitchFamily="34" charset="0"/>
            </a:endParaRPr>
          </a:p>
          <a:p>
            <a:r>
              <a:rPr lang="en-US" sz="1200" b="1" i="0" dirty="0">
                <a:solidFill>
                  <a:schemeClr val="tx1"/>
                </a:solidFill>
                <a:effectLst/>
                <a:latin typeface="Century Gothic" panose="020B0502020202020204" pitchFamily="34" charset="0"/>
                <a:hlinkClick r:id="rId6"/>
              </a:rPr>
              <a:t>Press Release </a:t>
            </a:r>
            <a:endParaRPr lang="en-US" sz="1200" b="1" i="0" dirty="0">
              <a:solidFill>
                <a:schemeClr val="tx1"/>
              </a:solidFill>
              <a:effectLst/>
              <a:latin typeface="Century Gothic" panose="020B0502020202020204" pitchFamily="34" charset="0"/>
            </a:endParaRPr>
          </a:p>
          <a:p>
            <a:endParaRPr lang="en-US" sz="1000" b="1" i="0" dirty="0">
              <a:solidFill>
                <a:schemeClr val="tx1"/>
              </a:solidFill>
              <a:effectLst/>
              <a:latin typeface="Century Gothic" panose="020B0502020202020204" pitchFamily="34" charset="0"/>
            </a:endParaRPr>
          </a:p>
          <a:p>
            <a:endParaRPr lang="en-US" sz="800" b="1" i="1" dirty="0">
              <a:solidFill>
                <a:srgbClr val="0070C0"/>
              </a:solidFill>
              <a:latin typeface="Century Gothic" panose="020B0502020202020204" pitchFamily="34" charset="0"/>
            </a:endParaRPr>
          </a:p>
        </p:txBody>
      </p:sp>
      <p:sp>
        <p:nvSpPr>
          <p:cNvPr id="7" name="Rectangle 6">
            <a:extLst>
              <a:ext uri="{FF2B5EF4-FFF2-40B4-BE49-F238E27FC236}">
                <a16:creationId xmlns:a16="http://schemas.microsoft.com/office/drawing/2014/main" id="{6C5CEE31-9676-5ABD-8BB8-88A3F0ACDBF3}"/>
              </a:ext>
            </a:extLst>
          </p:cNvPr>
          <p:cNvSpPr/>
          <p:nvPr/>
        </p:nvSpPr>
        <p:spPr>
          <a:xfrm>
            <a:off x="11701880" y="1704601"/>
            <a:ext cx="5307049" cy="2492990"/>
          </a:xfrm>
          <a:prstGeom prst="rect">
            <a:avLst/>
          </a:prstGeom>
        </p:spPr>
        <p:txBody>
          <a:bodyPr wrap="square">
            <a:spAutoFit/>
          </a:bodyPr>
          <a:lstStyle/>
          <a:p>
            <a:r>
              <a:rPr lang="en-US" sz="1200" b="0" i="1" dirty="0">
                <a:solidFill>
                  <a:schemeClr val="tx1"/>
                </a:solidFill>
                <a:effectLst/>
                <a:latin typeface="Century Gothic" panose="020B0502020202020204" pitchFamily="34" charset="0"/>
              </a:rPr>
              <a:t>“Our local United Way has been proud to serve as the administrator for the 4-CT Card Program, which provides financial support for individuals who are otherwise ineligible for pandemic relief programs. In partnership with Usio and with support from 4-CT – a volunteer-led, independent non-profit entity that aims to help people who have been impacted by COVID-19 – more than 2,300 people across the state have been able to purchase food and other household necessities, clothing, healthcare, utilities, and transportation,” </a:t>
            </a:r>
          </a:p>
          <a:p>
            <a:endParaRPr lang="en-US" sz="1200" b="1" i="0" dirty="0">
              <a:solidFill>
                <a:schemeClr val="tx1"/>
              </a:solidFill>
              <a:effectLst/>
              <a:latin typeface="Century Gothic" panose="020B0502020202020204" pitchFamily="34" charset="0"/>
            </a:endParaRPr>
          </a:p>
          <a:p>
            <a:r>
              <a:rPr lang="en-US" sz="1200" b="1" i="0" dirty="0">
                <a:solidFill>
                  <a:schemeClr val="tx1"/>
                </a:solidFill>
                <a:effectLst/>
                <a:latin typeface="Century Gothic" panose="020B0502020202020204" pitchFamily="34" charset="0"/>
              </a:rPr>
              <a:t>Paula Gilberto, President &amp; CEO, United Way of Central and Northeastern Connecticut</a:t>
            </a:r>
          </a:p>
          <a:p>
            <a:endParaRPr lang="en-US" sz="1200" b="1" dirty="0">
              <a:solidFill>
                <a:schemeClr val="tx1"/>
              </a:solidFill>
              <a:latin typeface="Century Gothic" panose="020B0502020202020204" pitchFamily="34" charset="0"/>
            </a:endParaRPr>
          </a:p>
          <a:p>
            <a:r>
              <a:rPr lang="en-US" sz="1200" b="1" dirty="0">
                <a:solidFill>
                  <a:schemeClr val="tx1"/>
                </a:solidFill>
                <a:latin typeface="Century Gothic" panose="020B0502020202020204" pitchFamily="34" charset="0"/>
                <a:hlinkClick r:id="rId7"/>
              </a:rPr>
              <a:t>Press Release </a:t>
            </a:r>
            <a:endParaRPr lang="en-US" sz="1200" b="1" dirty="0">
              <a:solidFill>
                <a:schemeClr val="tx1"/>
              </a:solidFill>
              <a:latin typeface="Century Gothic" panose="020B0502020202020204" pitchFamily="34" charset="0"/>
            </a:endParaRPr>
          </a:p>
        </p:txBody>
      </p:sp>
      <p:sp>
        <p:nvSpPr>
          <p:cNvPr id="8" name="Rectangle 7">
            <a:extLst>
              <a:ext uri="{FF2B5EF4-FFF2-40B4-BE49-F238E27FC236}">
                <a16:creationId xmlns:a16="http://schemas.microsoft.com/office/drawing/2014/main" id="{7AE63753-65AD-A842-9AC1-968F8F402A75}"/>
              </a:ext>
            </a:extLst>
          </p:cNvPr>
          <p:cNvSpPr/>
          <p:nvPr/>
        </p:nvSpPr>
        <p:spPr>
          <a:xfrm>
            <a:off x="5926931" y="4600201"/>
            <a:ext cx="5105400" cy="2123658"/>
          </a:xfrm>
          <a:prstGeom prst="rect">
            <a:avLst/>
          </a:prstGeom>
        </p:spPr>
        <p:txBody>
          <a:bodyPr wrap="square">
            <a:spAutoFit/>
          </a:bodyPr>
          <a:lstStyle/>
          <a:p>
            <a:r>
              <a:rPr lang="en-US" sz="1200" b="0" i="1" dirty="0">
                <a:solidFill>
                  <a:schemeClr val="tx1"/>
                </a:solidFill>
                <a:effectLst/>
                <a:latin typeface="Century Gothic" panose="020B0502020202020204" pitchFamily="34" charset="0"/>
              </a:rPr>
              <a:t>“Usio provided us with a product that aids our efforts to increase public transit, bikeshare, and e-scooter in Oakland trips using grant funds. As our work progresses, Usio continues to be highly responsive and understanding of both our project needs and regulatory context as a public entity, including our privacy policies.” </a:t>
            </a:r>
          </a:p>
          <a:p>
            <a:endParaRPr lang="en-US" sz="1200" b="0" i="0" dirty="0">
              <a:solidFill>
                <a:schemeClr val="tx1"/>
              </a:solidFill>
              <a:effectLst/>
              <a:latin typeface="Century Gothic" panose="020B0502020202020204" pitchFamily="34" charset="0"/>
            </a:endParaRPr>
          </a:p>
          <a:p>
            <a:r>
              <a:rPr lang="en-US" sz="1200" b="1" i="0" dirty="0">
                <a:solidFill>
                  <a:schemeClr val="tx1"/>
                </a:solidFill>
                <a:effectLst/>
                <a:latin typeface="Century Gothic" panose="020B0502020202020204" pitchFamily="34" charset="0"/>
              </a:rPr>
              <a:t>Quinn Wallace, Parking &amp; Mobility Division, City of Oakland, Department of Transportation </a:t>
            </a:r>
          </a:p>
          <a:p>
            <a:endParaRPr lang="en-US" sz="1200" b="1" dirty="0">
              <a:solidFill>
                <a:schemeClr val="tx1"/>
              </a:solidFill>
              <a:latin typeface="Century Gothic" panose="020B0502020202020204" pitchFamily="34" charset="0"/>
            </a:endParaRPr>
          </a:p>
          <a:p>
            <a:r>
              <a:rPr lang="en-US" sz="1200" b="1" i="0" dirty="0">
                <a:solidFill>
                  <a:schemeClr val="tx1"/>
                </a:solidFill>
                <a:effectLst/>
                <a:latin typeface="Century Gothic" panose="020B0502020202020204" pitchFamily="34" charset="0"/>
                <a:hlinkClick r:id="rId8"/>
              </a:rPr>
              <a:t>Press Release </a:t>
            </a:r>
            <a:endParaRPr lang="en-US" sz="1200" b="1" i="0" dirty="0">
              <a:solidFill>
                <a:schemeClr val="tx1"/>
              </a:solidFill>
              <a:effectLst/>
              <a:latin typeface="Century Gothic" panose="020B0502020202020204" pitchFamily="34" charset="0"/>
            </a:endParaRPr>
          </a:p>
        </p:txBody>
      </p:sp>
      <p:sp>
        <p:nvSpPr>
          <p:cNvPr id="9" name="Rectangle 3">
            <a:extLst>
              <a:ext uri="{FF2B5EF4-FFF2-40B4-BE49-F238E27FC236}">
                <a16:creationId xmlns:a16="http://schemas.microsoft.com/office/drawing/2014/main" id="{ABB53D36-2C07-5F1A-2F93-77CB9B34A0DA}"/>
              </a:ext>
            </a:extLst>
          </p:cNvPr>
          <p:cNvSpPr txBox="1">
            <a:spLocks noChangeArrowheads="1"/>
          </p:cNvSpPr>
          <p:nvPr/>
        </p:nvSpPr>
        <p:spPr bwMode="auto">
          <a:xfrm>
            <a:off x="5872032" y="7343401"/>
            <a:ext cx="5160299" cy="2123658"/>
          </a:xfrm>
          <a:prstGeom prst="rect">
            <a:avLst/>
          </a:prstGeom>
          <a:noFill/>
          <a:ln w="9525">
            <a:noFill/>
            <a:miter lim="800000"/>
            <a:headEnd/>
            <a:tailEnd/>
          </a:ln>
        </p:spPr>
        <p:txBody>
          <a:bodyPr vert="horz" wrap="square" lIns="65024" tIns="65024" rIns="65024" bIns="65024" numCol="1" anchor="b" anchorCtr="0" compatLnSpc="1">
            <a:prstTxWarp prst="textNoShape">
              <a:avLst/>
            </a:prstTxWarp>
          </a:bodyPr>
          <a:lstStyle>
            <a:lvl1pPr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3pPr>
            <a:lvl4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4pPr>
            <a:lvl5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5pPr>
            <a:lvl6pPr marL="457200" algn="l" rtl="0" fontAlgn="base">
              <a:lnSpc>
                <a:spcPct val="90000"/>
              </a:lnSpc>
              <a:spcBef>
                <a:spcPct val="0"/>
              </a:spcBef>
              <a:spcAft>
                <a:spcPct val="0"/>
              </a:spcAft>
              <a:defRPr sz="3200" b="1">
                <a:solidFill>
                  <a:schemeClr val="bg1"/>
                </a:solidFill>
                <a:latin typeface="Kabel Bk BT" pitchFamily="34" charset="0"/>
                <a:cs typeface="Arial" pitchFamily="34" charset="0"/>
              </a:defRPr>
            </a:lvl6pPr>
            <a:lvl7pPr marL="914400" algn="l" rtl="0" fontAlgn="base">
              <a:lnSpc>
                <a:spcPct val="90000"/>
              </a:lnSpc>
              <a:spcBef>
                <a:spcPct val="0"/>
              </a:spcBef>
              <a:spcAft>
                <a:spcPct val="0"/>
              </a:spcAft>
              <a:defRPr sz="3200" b="1">
                <a:solidFill>
                  <a:schemeClr val="bg1"/>
                </a:solidFill>
                <a:latin typeface="Kabel Bk BT" pitchFamily="34" charset="0"/>
                <a:cs typeface="Arial" pitchFamily="34" charset="0"/>
              </a:defRPr>
            </a:lvl7pPr>
            <a:lvl8pPr marL="1371600" algn="l" rtl="0" fontAlgn="base">
              <a:lnSpc>
                <a:spcPct val="90000"/>
              </a:lnSpc>
              <a:spcBef>
                <a:spcPct val="0"/>
              </a:spcBef>
              <a:spcAft>
                <a:spcPct val="0"/>
              </a:spcAft>
              <a:defRPr sz="3200" b="1">
                <a:solidFill>
                  <a:schemeClr val="bg1"/>
                </a:solidFill>
                <a:latin typeface="Kabel Bk BT" pitchFamily="34" charset="0"/>
                <a:cs typeface="Arial" pitchFamily="34" charset="0"/>
              </a:defRPr>
            </a:lvl8pPr>
            <a:lvl9pPr marL="1828800" algn="l" rtl="0" fontAlgn="base">
              <a:lnSpc>
                <a:spcPct val="90000"/>
              </a:lnSpc>
              <a:spcBef>
                <a:spcPct val="0"/>
              </a:spcBef>
              <a:spcAft>
                <a:spcPct val="0"/>
              </a:spcAft>
              <a:defRPr sz="3200" b="1">
                <a:solidFill>
                  <a:schemeClr val="bg1"/>
                </a:solidFill>
                <a:latin typeface="Kabel Bk BT" pitchFamily="34" charset="0"/>
                <a:cs typeface="Arial" pitchFamily="34" charset="0"/>
              </a:defRPr>
            </a:lvl9pPr>
          </a:lstStyle>
          <a:p>
            <a:pPr algn="ctr"/>
            <a:endParaRPr lang="en-US" sz="1200" b="0" dirty="0">
              <a:solidFill>
                <a:schemeClr val="tx1"/>
              </a:solidFill>
            </a:endParaRPr>
          </a:p>
          <a:p>
            <a:pPr algn="ctr"/>
            <a:r>
              <a:rPr lang="en-US" sz="1200" b="0" i="1" dirty="0">
                <a:solidFill>
                  <a:schemeClr val="tx1"/>
                </a:solidFill>
                <a:effectLst/>
              </a:rPr>
              <a:t>“After seeing what the FiCentive team had built for its own reloadable card solution, Akimbo, we knew we had found a technology driven and innovative partner.  This partnership will allow Fancards to continue our mission to develop game-changing products and bring a first-class user experience to cardholders. FiCentive provides capabilities and technology that we believe makes them an industry leader.”</a:t>
            </a:r>
          </a:p>
          <a:p>
            <a:endParaRPr lang="en-US" sz="1200" b="0" dirty="0">
              <a:solidFill>
                <a:schemeClr val="tx1"/>
              </a:solidFill>
            </a:endParaRPr>
          </a:p>
          <a:p>
            <a:pPr algn="ctr"/>
            <a:r>
              <a:rPr lang="en-US" sz="1200" i="0" dirty="0">
                <a:solidFill>
                  <a:schemeClr val="tx1"/>
                </a:solidFill>
                <a:effectLst/>
              </a:rPr>
              <a:t>Greg Boggs, Fancards’ co-founder and EVP of Operations</a:t>
            </a:r>
          </a:p>
          <a:p>
            <a:pPr algn="ctr"/>
            <a:endParaRPr lang="en-US" sz="1200" dirty="0">
              <a:solidFill>
                <a:schemeClr val="tx1"/>
              </a:solidFill>
            </a:endParaRPr>
          </a:p>
          <a:p>
            <a:pPr algn="ctr"/>
            <a:r>
              <a:rPr lang="en-US" sz="1200" dirty="0">
                <a:solidFill>
                  <a:schemeClr val="tx1"/>
                </a:solidFill>
                <a:hlinkClick r:id="rId9"/>
              </a:rPr>
              <a:t>Press Release</a:t>
            </a:r>
            <a:endParaRPr lang="en-US" sz="400" dirty="0">
              <a:solidFill>
                <a:srgbClr val="0070C0"/>
              </a:solidFill>
              <a:effectLst/>
            </a:endParaRPr>
          </a:p>
        </p:txBody>
      </p:sp>
      <p:sp>
        <p:nvSpPr>
          <p:cNvPr id="11" name="Rectangle 3">
            <a:extLst>
              <a:ext uri="{FF2B5EF4-FFF2-40B4-BE49-F238E27FC236}">
                <a16:creationId xmlns:a16="http://schemas.microsoft.com/office/drawing/2014/main" id="{BF4E1529-96A1-EB3D-0119-145007FBBBA6}"/>
              </a:ext>
            </a:extLst>
          </p:cNvPr>
          <p:cNvSpPr txBox="1">
            <a:spLocks noChangeArrowheads="1"/>
          </p:cNvSpPr>
          <p:nvPr/>
        </p:nvSpPr>
        <p:spPr bwMode="auto">
          <a:xfrm>
            <a:off x="12004370" y="7200943"/>
            <a:ext cx="4938905" cy="2123658"/>
          </a:xfrm>
          <a:prstGeom prst="rect">
            <a:avLst/>
          </a:prstGeom>
          <a:noFill/>
          <a:ln w="9525">
            <a:noFill/>
            <a:miter lim="800000"/>
            <a:headEnd/>
            <a:tailEnd/>
          </a:ln>
        </p:spPr>
        <p:txBody>
          <a:bodyPr vert="horz" wrap="square" lIns="65024" tIns="65024" rIns="65024" bIns="65024" numCol="1" anchor="b" anchorCtr="0" compatLnSpc="1">
            <a:prstTxWarp prst="textNoShape">
              <a:avLst/>
            </a:prstTxWarp>
          </a:bodyPr>
          <a:lstStyle>
            <a:lvl1pPr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3pPr>
            <a:lvl4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4pPr>
            <a:lvl5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5pPr>
            <a:lvl6pPr marL="457200" algn="l" rtl="0" fontAlgn="base">
              <a:lnSpc>
                <a:spcPct val="90000"/>
              </a:lnSpc>
              <a:spcBef>
                <a:spcPct val="0"/>
              </a:spcBef>
              <a:spcAft>
                <a:spcPct val="0"/>
              </a:spcAft>
              <a:defRPr sz="3200" b="1">
                <a:solidFill>
                  <a:schemeClr val="bg1"/>
                </a:solidFill>
                <a:latin typeface="Kabel Bk BT" pitchFamily="34" charset="0"/>
                <a:cs typeface="Arial" pitchFamily="34" charset="0"/>
              </a:defRPr>
            </a:lvl6pPr>
            <a:lvl7pPr marL="914400" algn="l" rtl="0" fontAlgn="base">
              <a:lnSpc>
                <a:spcPct val="90000"/>
              </a:lnSpc>
              <a:spcBef>
                <a:spcPct val="0"/>
              </a:spcBef>
              <a:spcAft>
                <a:spcPct val="0"/>
              </a:spcAft>
              <a:defRPr sz="3200" b="1">
                <a:solidFill>
                  <a:schemeClr val="bg1"/>
                </a:solidFill>
                <a:latin typeface="Kabel Bk BT" pitchFamily="34" charset="0"/>
                <a:cs typeface="Arial" pitchFamily="34" charset="0"/>
              </a:defRPr>
            </a:lvl7pPr>
            <a:lvl8pPr marL="1371600" algn="l" rtl="0" fontAlgn="base">
              <a:lnSpc>
                <a:spcPct val="90000"/>
              </a:lnSpc>
              <a:spcBef>
                <a:spcPct val="0"/>
              </a:spcBef>
              <a:spcAft>
                <a:spcPct val="0"/>
              </a:spcAft>
              <a:defRPr sz="3200" b="1">
                <a:solidFill>
                  <a:schemeClr val="bg1"/>
                </a:solidFill>
                <a:latin typeface="Kabel Bk BT" pitchFamily="34" charset="0"/>
                <a:cs typeface="Arial" pitchFamily="34" charset="0"/>
              </a:defRPr>
            </a:lvl8pPr>
            <a:lvl9pPr marL="1828800" algn="l" rtl="0" fontAlgn="base">
              <a:lnSpc>
                <a:spcPct val="90000"/>
              </a:lnSpc>
              <a:spcBef>
                <a:spcPct val="0"/>
              </a:spcBef>
              <a:spcAft>
                <a:spcPct val="0"/>
              </a:spcAft>
              <a:defRPr sz="3200" b="1">
                <a:solidFill>
                  <a:schemeClr val="bg1"/>
                </a:solidFill>
                <a:latin typeface="Kabel Bk BT" pitchFamily="34" charset="0"/>
                <a:cs typeface="Arial" pitchFamily="34" charset="0"/>
              </a:defRPr>
            </a:lvl9pPr>
          </a:lstStyle>
          <a:p>
            <a:pPr algn="ctr"/>
            <a:endParaRPr lang="en-US" sz="1200" b="0" i="1" dirty="0">
              <a:solidFill>
                <a:schemeClr val="tx1"/>
              </a:solidFill>
            </a:endParaRPr>
          </a:p>
          <a:p>
            <a:pPr algn="ctr"/>
            <a:r>
              <a:rPr lang="en-US" sz="1200" b="0" i="1" dirty="0">
                <a:solidFill>
                  <a:schemeClr val="tx1"/>
                </a:solidFill>
                <a:effectLst/>
              </a:rPr>
              <a:t>“This program was a success and a worthwhile investment that benefits everyone by helping to increase the city’s vaccination rate, ultimately savings lives,” said Houston Mayor Sylvester Turner. “Even with the gift card incentive program at capacity, it is still vital that more of us get vaccinated to protect ourselves and our loved ones from serious illness and death.”</a:t>
            </a:r>
          </a:p>
          <a:p>
            <a:pPr algn="ctr"/>
            <a:endParaRPr lang="en-US" sz="1100" b="0" dirty="0"/>
          </a:p>
          <a:p>
            <a:pPr algn="ctr"/>
            <a:r>
              <a:rPr lang="en-US" sz="1200" i="0" dirty="0">
                <a:solidFill>
                  <a:schemeClr val="tx1"/>
                </a:solidFill>
                <a:effectLst/>
              </a:rPr>
              <a:t>Mayor Sylvester Turner, City of Houston </a:t>
            </a:r>
          </a:p>
          <a:p>
            <a:pPr algn="ctr"/>
            <a:endParaRPr lang="en-US" sz="1100" dirty="0">
              <a:solidFill>
                <a:schemeClr val="tx1"/>
              </a:solidFill>
            </a:endParaRPr>
          </a:p>
          <a:p>
            <a:pPr algn="ctr"/>
            <a:r>
              <a:rPr lang="en-US" sz="1100" dirty="0">
                <a:solidFill>
                  <a:schemeClr val="tx1"/>
                </a:solidFill>
                <a:hlinkClick r:id="rId10"/>
              </a:rPr>
              <a:t>Press Release </a:t>
            </a:r>
            <a:endParaRPr lang="en-US" sz="1100" dirty="0">
              <a:solidFill>
                <a:schemeClr val="tx1"/>
              </a:solidFill>
            </a:endParaRPr>
          </a:p>
          <a:p>
            <a:endParaRPr lang="en-US" sz="300" b="0" i="1" dirty="0"/>
          </a:p>
        </p:txBody>
      </p:sp>
      <p:sp>
        <p:nvSpPr>
          <p:cNvPr id="13" name="Rectangle 3">
            <a:extLst>
              <a:ext uri="{FF2B5EF4-FFF2-40B4-BE49-F238E27FC236}">
                <a16:creationId xmlns:a16="http://schemas.microsoft.com/office/drawing/2014/main" id="{822EA47E-5C58-6DB1-0433-BFD1CB52B118}"/>
              </a:ext>
            </a:extLst>
          </p:cNvPr>
          <p:cNvSpPr txBox="1">
            <a:spLocks noChangeArrowheads="1"/>
          </p:cNvSpPr>
          <p:nvPr/>
        </p:nvSpPr>
        <p:spPr bwMode="auto">
          <a:xfrm>
            <a:off x="11701880" y="4447801"/>
            <a:ext cx="5307049" cy="2743200"/>
          </a:xfrm>
          <a:prstGeom prst="rect">
            <a:avLst/>
          </a:prstGeom>
          <a:noFill/>
          <a:ln w="9525">
            <a:noFill/>
            <a:miter lim="800000"/>
            <a:headEnd/>
            <a:tailEnd/>
          </a:ln>
        </p:spPr>
        <p:txBody>
          <a:bodyPr vert="horz" wrap="square" lIns="65024" tIns="65024" rIns="65024" bIns="65024" numCol="1" anchor="b" anchorCtr="0" compatLnSpc="1">
            <a:prstTxWarp prst="textNoShape">
              <a:avLst/>
            </a:prstTxWarp>
          </a:bodyPr>
          <a:lstStyle>
            <a:lvl1pPr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3pPr>
            <a:lvl4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4pPr>
            <a:lvl5pPr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5pPr>
            <a:lvl6pPr marL="457200" algn="l" rtl="0" fontAlgn="base">
              <a:lnSpc>
                <a:spcPct val="90000"/>
              </a:lnSpc>
              <a:spcBef>
                <a:spcPct val="0"/>
              </a:spcBef>
              <a:spcAft>
                <a:spcPct val="0"/>
              </a:spcAft>
              <a:defRPr sz="3200" b="1">
                <a:solidFill>
                  <a:schemeClr val="bg1"/>
                </a:solidFill>
                <a:latin typeface="Kabel Bk BT" pitchFamily="34" charset="0"/>
                <a:cs typeface="Arial" pitchFamily="34" charset="0"/>
              </a:defRPr>
            </a:lvl6pPr>
            <a:lvl7pPr marL="914400" algn="l" rtl="0" fontAlgn="base">
              <a:lnSpc>
                <a:spcPct val="90000"/>
              </a:lnSpc>
              <a:spcBef>
                <a:spcPct val="0"/>
              </a:spcBef>
              <a:spcAft>
                <a:spcPct val="0"/>
              </a:spcAft>
              <a:defRPr sz="3200" b="1">
                <a:solidFill>
                  <a:schemeClr val="bg1"/>
                </a:solidFill>
                <a:latin typeface="Kabel Bk BT" pitchFamily="34" charset="0"/>
                <a:cs typeface="Arial" pitchFamily="34" charset="0"/>
              </a:defRPr>
            </a:lvl7pPr>
            <a:lvl8pPr marL="1371600" algn="l" rtl="0" fontAlgn="base">
              <a:lnSpc>
                <a:spcPct val="90000"/>
              </a:lnSpc>
              <a:spcBef>
                <a:spcPct val="0"/>
              </a:spcBef>
              <a:spcAft>
                <a:spcPct val="0"/>
              </a:spcAft>
              <a:defRPr sz="3200" b="1">
                <a:solidFill>
                  <a:schemeClr val="bg1"/>
                </a:solidFill>
                <a:latin typeface="Kabel Bk BT" pitchFamily="34" charset="0"/>
                <a:cs typeface="Arial" pitchFamily="34" charset="0"/>
              </a:defRPr>
            </a:lvl8pPr>
            <a:lvl9pPr marL="1828800" algn="l" rtl="0" fontAlgn="base">
              <a:lnSpc>
                <a:spcPct val="90000"/>
              </a:lnSpc>
              <a:spcBef>
                <a:spcPct val="0"/>
              </a:spcBef>
              <a:spcAft>
                <a:spcPct val="0"/>
              </a:spcAft>
              <a:defRPr sz="3200" b="1">
                <a:solidFill>
                  <a:schemeClr val="bg1"/>
                </a:solidFill>
                <a:latin typeface="Kabel Bk BT" pitchFamily="34" charset="0"/>
                <a:cs typeface="Arial" pitchFamily="34" charset="0"/>
              </a:defRPr>
            </a:lvl9pPr>
          </a:lstStyle>
          <a:p>
            <a:pPr algn="ctr"/>
            <a:r>
              <a:rPr lang="en-US" sz="1200" b="0" i="1" dirty="0">
                <a:latin typeface="Century Gothic" panose="020B0502020202020204" pitchFamily="34" charset="0"/>
              </a:rPr>
              <a:t>“Our workforce is widely dispersed across Indiana, which presents many challenges in effectively managing our employees spending and its potential detrimental impact on morale.  We have been looking for a robust and reliable prepaid solution that can alleviate these concerns, both for employees as well as for the Bowen Center.  The Akimbo Commercial card product has all of the features and functionality we need to more efficiently and effectively manage our electronic payments without burdening our employees.  The Bowen Center is excited to begin this new relationship and we firmly believe the Akimbo Commercial card will provide the flexibility and security we need.”</a:t>
            </a:r>
          </a:p>
          <a:p>
            <a:endParaRPr lang="en-US" sz="1200" b="0" dirty="0">
              <a:solidFill>
                <a:schemeClr val="tx1"/>
              </a:solidFill>
            </a:endParaRPr>
          </a:p>
          <a:p>
            <a:pPr algn="ctr"/>
            <a:r>
              <a:rPr lang="en-US" sz="1200" b="1" dirty="0">
                <a:latin typeface="Century Gothic" panose="020B0502020202020204" pitchFamily="34" charset="0"/>
              </a:rPr>
              <a:t>Jay Baumgartner, SVP of Financial Services, Bowen Center </a:t>
            </a:r>
          </a:p>
          <a:p>
            <a:pPr algn="ctr"/>
            <a:endParaRPr lang="en-US" sz="1200" dirty="0">
              <a:solidFill>
                <a:schemeClr val="tx1"/>
              </a:solidFill>
            </a:endParaRPr>
          </a:p>
          <a:p>
            <a:pPr algn="ctr"/>
            <a:r>
              <a:rPr lang="en-US" sz="1200" dirty="0">
                <a:solidFill>
                  <a:schemeClr val="tx1"/>
                </a:solidFill>
                <a:hlinkClick r:id="rId11"/>
              </a:rPr>
              <a:t>Press Release</a:t>
            </a:r>
            <a:endParaRPr lang="en-US" sz="400" dirty="0">
              <a:solidFill>
                <a:srgbClr val="0070C0"/>
              </a:solidFill>
              <a:effectLst/>
            </a:endParaRPr>
          </a:p>
        </p:txBody>
      </p:sp>
      <p:sp>
        <p:nvSpPr>
          <p:cNvPr id="2" name="TextBox 1">
            <a:extLst>
              <a:ext uri="{FF2B5EF4-FFF2-40B4-BE49-F238E27FC236}">
                <a16:creationId xmlns:a16="http://schemas.microsoft.com/office/drawing/2014/main" id="{81D035F4-0293-CFD1-5074-652D3B385F3F}"/>
              </a:ext>
            </a:extLst>
          </p:cNvPr>
          <p:cNvSpPr txBox="1"/>
          <p:nvPr/>
        </p:nvSpPr>
        <p:spPr>
          <a:xfrm>
            <a:off x="797523" y="648222"/>
            <a:ext cx="795235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b="1" dirty="0">
                <a:solidFill>
                  <a:schemeClr val="tx1"/>
                </a:solidFill>
                <a:latin typeface="Century Gothic" panose="020B0502020202020204" pitchFamily="34" charset="0"/>
                <a:cs typeface="Calibri" panose="020F0502020204030204" pitchFamily="34" charset="0"/>
              </a:rPr>
              <a:t>Closing and Q&amp;A</a:t>
            </a:r>
          </a:p>
        </p:txBody>
      </p:sp>
      <p:pic>
        <p:nvPicPr>
          <p:cNvPr id="15" name="Picture 14" descr="A picture containing drawing&#10;&#10;Description automatically generated">
            <a:extLst>
              <a:ext uri="{FF2B5EF4-FFF2-40B4-BE49-F238E27FC236}">
                <a16:creationId xmlns:a16="http://schemas.microsoft.com/office/drawing/2014/main" id="{7CE37656-28B9-3432-1E22-424242BF639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948840" y="645604"/>
            <a:ext cx="2209800" cy="601065"/>
          </a:xfrm>
          <a:prstGeom prst="rect">
            <a:avLst/>
          </a:prstGeom>
        </p:spPr>
      </p:pic>
    </p:spTree>
    <p:extLst>
      <p:ext uri="{BB962C8B-B14F-4D97-AF65-F5344CB8AC3E}">
        <p14:creationId xmlns:p14="http://schemas.microsoft.com/office/powerpoint/2010/main" val="428064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D676CC-D5F1-1E24-E0EF-C83416D3FDA1}"/>
              </a:ext>
            </a:extLst>
          </p:cNvPr>
          <p:cNvSpPr txBox="1"/>
          <p:nvPr/>
        </p:nvSpPr>
        <p:spPr>
          <a:xfrm>
            <a:off x="4555331" y="3655370"/>
            <a:ext cx="7952355" cy="111825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00" rtl="0" latinLnBrk="1" hangingPunct="0"/>
            <a:r>
              <a:rPr lang="en-US" sz="6600" b="1" dirty="0">
                <a:solidFill>
                  <a:schemeClr val="tx1"/>
                </a:solidFill>
                <a:latin typeface="Century Gothic" panose="020B0502020202020204" pitchFamily="34" charset="0"/>
                <a:cs typeface="Calibri" panose="020F0502020204030204" pitchFamily="34" charset="0"/>
              </a:rPr>
              <a:t>Appendix</a:t>
            </a:r>
            <a:endParaRPr lang="en-US" b="1" dirty="0">
              <a:solidFill>
                <a:schemeClr val="tx1"/>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58528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023806CA-E532-4E45-BAC0-15374FED5CA1}"/>
              </a:ext>
            </a:extLst>
          </p:cNvPr>
          <p:cNvSpPr txBox="1"/>
          <p:nvPr/>
        </p:nvSpPr>
        <p:spPr>
          <a:xfrm>
            <a:off x="516731" y="575153"/>
            <a:ext cx="14782800"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sz="4000" b="1" dirty="0">
                <a:solidFill>
                  <a:schemeClr val="tx1"/>
                </a:solidFill>
                <a:latin typeface="Century Gothic" panose="020B0502020202020204" pitchFamily="34" charset="0"/>
                <a:cs typeface="Calibri" panose="020F0502020204030204" pitchFamily="34" charset="0"/>
              </a:rPr>
              <a:t>Ability to Cobrand Web and Mobile Apps</a:t>
            </a:r>
            <a:endParaRPr lang="en-US" sz="4000" b="1" dirty="0">
              <a:solidFill>
                <a:srgbClr val="FFC92C"/>
              </a:solidFill>
              <a:latin typeface="Century Gothic" panose="020B0502020202020204" pitchFamily="34" charset="0"/>
              <a:cs typeface="Calibri" panose="020F0502020204030204" pitchFamily="34" charset="0"/>
            </a:endParaRPr>
          </a:p>
        </p:txBody>
      </p:sp>
      <p:pic>
        <p:nvPicPr>
          <p:cNvPr id="2" name="Picture 1" descr="A computer screen with a screen on it&#10;&#10;Description automatically generated">
            <a:extLst>
              <a:ext uri="{FF2B5EF4-FFF2-40B4-BE49-F238E27FC236}">
                <a16:creationId xmlns:a16="http://schemas.microsoft.com/office/drawing/2014/main" id="{047BC417-946B-94E1-E865-03CDB7CF35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2531" y="1481149"/>
            <a:ext cx="8349734" cy="7053251"/>
          </a:xfrm>
          <a:prstGeom prst="rect">
            <a:avLst/>
          </a:prstGeom>
        </p:spPr>
      </p:pic>
      <p:pic>
        <p:nvPicPr>
          <p:cNvPr id="3" name="Picture 2" descr="A computer screen with a magnifying glass&#10;&#10;Description automatically generated">
            <a:extLst>
              <a:ext uri="{FF2B5EF4-FFF2-40B4-BE49-F238E27FC236}">
                <a16:creationId xmlns:a16="http://schemas.microsoft.com/office/drawing/2014/main" id="{C7CC9BE8-6AEF-FAA5-495F-F929A7D869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931" y="2096936"/>
            <a:ext cx="7968735" cy="6361264"/>
          </a:xfrm>
          <a:prstGeom prst="rect">
            <a:avLst/>
          </a:prstGeom>
        </p:spPr>
      </p:pic>
    </p:spTree>
    <p:extLst>
      <p:ext uri="{BB962C8B-B14F-4D97-AF65-F5344CB8AC3E}">
        <p14:creationId xmlns:p14="http://schemas.microsoft.com/office/powerpoint/2010/main" val="193713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5500" y="2238467"/>
            <a:ext cx="184666" cy="646331"/>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023806CA-E532-4E45-BAC0-15374FED5CA1}"/>
              </a:ext>
            </a:extLst>
          </p:cNvPr>
          <p:cNvSpPr txBox="1"/>
          <p:nvPr/>
        </p:nvSpPr>
        <p:spPr>
          <a:xfrm>
            <a:off x="516731" y="575153"/>
            <a:ext cx="14782800"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584200" rtl="0" latinLnBrk="1" hangingPunct="0"/>
            <a:r>
              <a:rPr lang="en-US" sz="4000" b="1" dirty="0">
                <a:solidFill>
                  <a:schemeClr val="tx1"/>
                </a:solidFill>
                <a:latin typeface="Century Gothic" panose="020B0502020202020204" pitchFamily="34" charset="0"/>
                <a:cs typeface="Calibri" panose="020F0502020204030204" pitchFamily="34" charset="0"/>
              </a:rPr>
              <a:t>Ability to Cobrand Web and Mobile Apps</a:t>
            </a:r>
            <a:endParaRPr lang="en-US" sz="4000" b="1" dirty="0">
              <a:solidFill>
                <a:srgbClr val="FFC92C"/>
              </a:solidFill>
              <a:latin typeface="Century Gothic" panose="020B0502020202020204" pitchFamily="34" charset="0"/>
              <a:cs typeface="Calibri" panose="020F0502020204030204" pitchFamily="34" charset="0"/>
            </a:endParaRPr>
          </a:p>
        </p:txBody>
      </p:sp>
      <p:pic>
        <p:nvPicPr>
          <p:cNvPr id="4" name="Picture 3" descr="A close-up of a cell phone&#10;&#10;Description automatically generated">
            <a:extLst>
              <a:ext uri="{FF2B5EF4-FFF2-40B4-BE49-F238E27FC236}">
                <a16:creationId xmlns:a16="http://schemas.microsoft.com/office/drawing/2014/main" id="{D851C349-2682-5B5C-8A67-305FB5E596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731" y="1676400"/>
            <a:ext cx="15849601" cy="5869574"/>
          </a:xfrm>
          <a:prstGeom prst="rect">
            <a:avLst/>
          </a:prstGeom>
        </p:spPr>
      </p:pic>
    </p:spTree>
    <p:extLst>
      <p:ext uri="{BB962C8B-B14F-4D97-AF65-F5344CB8AC3E}">
        <p14:creationId xmlns:p14="http://schemas.microsoft.com/office/powerpoint/2010/main" val="23045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Carmen Card Template">
  <a:themeElements>
    <a:clrScheme name="Carmen Card Template 13">
      <a:dk1>
        <a:srgbClr val="000000"/>
      </a:dk1>
      <a:lt1>
        <a:srgbClr val="FFFFFF"/>
      </a:lt1>
      <a:dk2>
        <a:srgbClr val="000000"/>
      </a:dk2>
      <a:lt2>
        <a:srgbClr val="808080"/>
      </a:lt2>
      <a:accent1>
        <a:srgbClr val="CFCFCF"/>
      </a:accent1>
      <a:accent2>
        <a:srgbClr val="5B7BAC"/>
      </a:accent2>
      <a:accent3>
        <a:srgbClr val="FFFFFF"/>
      </a:accent3>
      <a:accent4>
        <a:srgbClr val="000000"/>
      </a:accent4>
      <a:accent5>
        <a:srgbClr val="E4E4E4"/>
      </a:accent5>
      <a:accent6>
        <a:srgbClr val="526F9B"/>
      </a:accent6>
      <a:hlink>
        <a:srgbClr val="00AA77"/>
      </a:hlink>
      <a:folHlink>
        <a:srgbClr val="D60093"/>
      </a:folHlink>
    </a:clrScheme>
    <a:fontScheme name="Carmen Card Template">
      <a:majorFont>
        <a:latin typeface="Kabel Bk BT"/>
        <a:ea typeface=""/>
        <a:cs typeface="Arial"/>
      </a:majorFont>
      <a:minorFont>
        <a:latin typeface="Futura Bk B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63C6C"/>
        </a:solidFill>
        <a:ln>
          <a:noFill/>
        </a:ln>
        <a:effectLst/>
      </a:spPr>
      <a:bodyPr rtlCol="0" anchor="ctr"/>
      <a:lstStyle>
        <a:defPPr algn="ctr">
          <a:defRPr>
            <a:solidFill>
              <a:srgbClr val="12486C"/>
            </a:solidFill>
          </a:defRPr>
        </a:defPPr>
      </a:lstStyle>
      <a:style>
        <a:lnRef idx="1">
          <a:schemeClr val="accent1"/>
        </a:lnRef>
        <a:fillRef idx="3">
          <a:schemeClr val="accent1"/>
        </a:fillRef>
        <a:effectRef idx="2">
          <a:schemeClr val="accent1"/>
        </a:effectRef>
        <a:fontRef idx="minor">
          <a:schemeClr val="lt1"/>
        </a:fontRef>
      </a:style>
    </a:spDef>
  </a:objectDefaults>
  <a:extraClrSchemeLst>
    <a:extraClrScheme>
      <a:clrScheme name="Carmen Car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armen Card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armen Card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armen Card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armen Card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armen Card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armen Card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armen Card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armen Card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armen Card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armen Card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armen Card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armen Card Template 13">
        <a:dk1>
          <a:srgbClr val="000000"/>
        </a:dk1>
        <a:lt1>
          <a:srgbClr val="FFFFFF"/>
        </a:lt1>
        <a:dk2>
          <a:srgbClr val="000000"/>
        </a:dk2>
        <a:lt2>
          <a:srgbClr val="808080"/>
        </a:lt2>
        <a:accent1>
          <a:srgbClr val="CFCFCF"/>
        </a:accent1>
        <a:accent2>
          <a:srgbClr val="5B7BAC"/>
        </a:accent2>
        <a:accent3>
          <a:srgbClr val="FFFFFF"/>
        </a:accent3>
        <a:accent4>
          <a:srgbClr val="000000"/>
        </a:accent4>
        <a:accent5>
          <a:srgbClr val="E4E4E4"/>
        </a:accent5>
        <a:accent6>
          <a:srgbClr val="526F9B"/>
        </a:accent6>
        <a:hlink>
          <a:srgbClr val="00AA77"/>
        </a:hlink>
        <a:folHlink>
          <a:srgbClr val="D6009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48022</TotalTime>
  <Words>1934</Words>
  <Application>Microsoft Office PowerPoint</Application>
  <PresentationFormat>Custom</PresentationFormat>
  <Paragraphs>209</Paragraphs>
  <Slides>22</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Aptos</vt:lpstr>
      <vt:lpstr>Arial</vt:lpstr>
      <vt:lpstr>Calibri</vt:lpstr>
      <vt:lpstr>Century Gothic</vt:lpstr>
      <vt:lpstr>Futura Bk BT</vt:lpstr>
      <vt:lpstr>Helvetica Neue</vt:lpstr>
      <vt:lpstr>Kabel Bk BT</vt:lpstr>
      <vt:lpstr>Wingdings</vt:lpstr>
      <vt:lpstr>Carmen Card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Multi-channel customer service:</vt:lpstr>
      <vt:lpstr>PowerPoint Presentation</vt:lpstr>
      <vt:lpstr>PowerPoint Presentation</vt:lpstr>
      <vt:lpstr>Business Benefits | Shifting Checks to Prepaid</vt:lpstr>
      <vt:lpstr>Consumer Benefits | Preferred Payment Type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Louis Hoch;Habib Yunus</dc:creator>
  <cp:lastModifiedBy>Kyle Ruschman</cp:lastModifiedBy>
  <cp:revision>1112</cp:revision>
  <cp:lastPrinted>2017-05-31T20:58:04Z</cp:lastPrinted>
  <dcterms:modified xsi:type="dcterms:W3CDTF">2025-04-18T17:49:48Z</dcterms:modified>
</cp:coreProperties>
</file>