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sldIdLst>
    <p:sldId id="256" r:id="rId5"/>
    <p:sldId id="306" r:id="rId6"/>
    <p:sldId id="307" r:id="rId7"/>
    <p:sldId id="309" r:id="rId8"/>
    <p:sldId id="304" r:id="rId9"/>
    <p:sldId id="308" r:id="rId10"/>
    <p:sldId id="262" r:id="rId11"/>
    <p:sldId id="282" r:id="rId12"/>
    <p:sldId id="27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CCB"/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25D6E5-C51D-4C61-BEEF-A553B9564AFB}" v="569" dt="2025-04-17T13:19:10.0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464" y="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7F4A9F-341D-44D6-A9A8-73DCCDB16EF9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23101889-12E4-489F-A20A-78F91CCCAA8A}">
      <dgm:prSet phldrT="[Text]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Sales	</a:t>
          </a:r>
        </a:p>
      </dgm:t>
    </dgm:pt>
    <dgm:pt modelId="{5FC10C78-B6CB-4140-86C7-E912C6FD3257}" type="parTrans" cxnId="{57289034-D0AA-4CF5-BFD1-88FE8E9658A0}">
      <dgm:prSet/>
      <dgm:spPr/>
      <dgm:t>
        <a:bodyPr/>
        <a:lstStyle/>
        <a:p>
          <a:endParaRPr lang="en-US"/>
        </a:p>
      </dgm:t>
    </dgm:pt>
    <dgm:pt modelId="{A6346609-D8C9-471D-8DA3-DBD21547195E}" type="sibTrans" cxnId="{57289034-D0AA-4CF5-BFD1-88FE8E9658A0}">
      <dgm:prSet/>
      <dgm:spPr/>
      <dgm:t>
        <a:bodyPr/>
        <a:lstStyle/>
        <a:p>
          <a:endParaRPr lang="en-US"/>
        </a:p>
      </dgm:t>
    </dgm:pt>
    <dgm:pt modelId="{E4FA8A83-90FF-4F4C-BE83-3B4A696920D2}">
      <dgm:prSet phldrT="[Text]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Implementations</a:t>
          </a:r>
        </a:p>
      </dgm:t>
    </dgm:pt>
    <dgm:pt modelId="{5F4FAA88-AC79-45E1-8AAE-6F4494C5D755}" type="parTrans" cxnId="{C2C72473-D53F-4455-96FD-7EC1C1383DEB}">
      <dgm:prSet/>
      <dgm:spPr/>
      <dgm:t>
        <a:bodyPr/>
        <a:lstStyle/>
        <a:p>
          <a:endParaRPr lang="en-US"/>
        </a:p>
      </dgm:t>
    </dgm:pt>
    <dgm:pt modelId="{00DCD888-49E0-45A0-A7A3-3A70514D7C74}" type="sibTrans" cxnId="{C2C72473-D53F-4455-96FD-7EC1C1383DEB}">
      <dgm:prSet/>
      <dgm:spPr/>
      <dgm:t>
        <a:bodyPr/>
        <a:lstStyle/>
        <a:p>
          <a:endParaRPr lang="en-US"/>
        </a:p>
      </dgm:t>
    </dgm:pt>
    <dgm:pt modelId="{99028E61-BEBE-4FDB-A8C5-9138C2ABB785}">
      <dgm:prSet phldrT="[Text]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Support</a:t>
          </a:r>
        </a:p>
      </dgm:t>
    </dgm:pt>
    <dgm:pt modelId="{60B9FCEE-5DC2-4442-91AC-BA13B524C5EC}" type="parTrans" cxnId="{8774065C-CF12-44AD-98D9-771DBA40D76A}">
      <dgm:prSet/>
      <dgm:spPr/>
      <dgm:t>
        <a:bodyPr/>
        <a:lstStyle/>
        <a:p>
          <a:endParaRPr lang="en-US"/>
        </a:p>
      </dgm:t>
    </dgm:pt>
    <dgm:pt modelId="{A7C52F90-9D91-4991-A8B6-D48BB610D2AC}" type="sibTrans" cxnId="{8774065C-CF12-44AD-98D9-771DBA40D76A}">
      <dgm:prSet/>
      <dgm:spPr/>
      <dgm:t>
        <a:bodyPr/>
        <a:lstStyle/>
        <a:p>
          <a:endParaRPr lang="en-US"/>
        </a:p>
      </dgm:t>
    </dgm:pt>
    <dgm:pt modelId="{F8A79D21-A435-4541-A5AE-D42B26354CF4}">
      <dgm:prSet phldrT="[Text]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Transactions</a:t>
          </a:r>
        </a:p>
      </dgm:t>
    </dgm:pt>
    <dgm:pt modelId="{D51F5FD1-7BE5-49B1-8DC6-B3EF489A2C50}" type="parTrans" cxnId="{49FDE2C6-644E-4581-BB21-0501466228B1}">
      <dgm:prSet/>
      <dgm:spPr/>
      <dgm:t>
        <a:bodyPr/>
        <a:lstStyle/>
        <a:p>
          <a:endParaRPr lang="en-US"/>
        </a:p>
      </dgm:t>
    </dgm:pt>
    <dgm:pt modelId="{8A032129-86BD-4A11-98B5-A94B3EB49549}" type="sibTrans" cxnId="{49FDE2C6-644E-4581-BB21-0501466228B1}">
      <dgm:prSet/>
      <dgm:spPr/>
      <dgm:t>
        <a:bodyPr/>
        <a:lstStyle/>
        <a:p>
          <a:endParaRPr lang="en-US"/>
        </a:p>
      </dgm:t>
    </dgm:pt>
    <dgm:pt modelId="{F89E7FE6-40A6-41BF-AC68-E14E3DADC5DD}">
      <dgm:prSet phldrT="[Text]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Fraud Mitigation</a:t>
          </a:r>
        </a:p>
      </dgm:t>
    </dgm:pt>
    <dgm:pt modelId="{1C4674F4-5093-4968-AF1F-38BBA0A760DC}" type="parTrans" cxnId="{D1DAA9E8-A97B-49FA-9EAC-0CB2C1EBC250}">
      <dgm:prSet/>
      <dgm:spPr/>
      <dgm:t>
        <a:bodyPr/>
        <a:lstStyle/>
        <a:p>
          <a:endParaRPr lang="en-US"/>
        </a:p>
      </dgm:t>
    </dgm:pt>
    <dgm:pt modelId="{39D2AE09-1C58-41C1-AEDD-E1A6B56628C7}" type="sibTrans" cxnId="{D1DAA9E8-A97B-49FA-9EAC-0CB2C1EBC250}">
      <dgm:prSet/>
      <dgm:spPr/>
      <dgm:t>
        <a:bodyPr/>
        <a:lstStyle/>
        <a:p>
          <a:endParaRPr lang="en-US"/>
        </a:p>
      </dgm:t>
    </dgm:pt>
    <dgm:pt modelId="{904DE31C-7CA4-42AB-B487-7686BDE5C6C6}">
      <dgm:prSet phldrT="[Text]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Prepaid Rules &amp; Regs </a:t>
          </a:r>
        </a:p>
      </dgm:t>
    </dgm:pt>
    <dgm:pt modelId="{5792FCE4-F706-40DD-98D5-2DBB7D64E9CE}" type="parTrans" cxnId="{BD662DAA-4269-425C-B6EF-BC78EF17DA52}">
      <dgm:prSet/>
      <dgm:spPr/>
      <dgm:t>
        <a:bodyPr/>
        <a:lstStyle/>
        <a:p>
          <a:endParaRPr lang="en-US"/>
        </a:p>
      </dgm:t>
    </dgm:pt>
    <dgm:pt modelId="{A52385B6-8C4B-47C2-84E0-074537B5B927}" type="sibTrans" cxnId="{BD662DAA-4269-425C-B6EF-BC78EF17DA52}">
      <dgm:prSet/>
      <dgm:spPr/>
      <dgm:t>
        <a:bodyPr/>
        <a:lstStyle/>
        <a:p>
          <a:endParaRPr lang="en-US"/>
        </a:p>
      </dgm:t>
    </dgm:pt>
    <dgm:pt modelId="{F86748B0-A543-4BE5-BA5F-4A34BB1845DD}" type="pres">
      <dgm:prSet presAssocID="{F47F4A9F-341D-44D6-A9A8-73DCCDB16EF9}" presName="root" presStyleCnt="0">
        <dgm:presLayoutVars>
          <dgm:dir/>
          <dgm:resizeHandles val="exact"/>
        </dgm:presLayoutVars>
      </dgm:prSet>
      <dgm:spPr/>
    </dgm:pt>
    <dgm:pt modelId="{2A7EFEE4-2525-4B1D-90B8-53BBEC96F66F}" type="pres">
      <dgm:prSet presAssocID="{23101889-12E4-489F-A20A-78F91CCCAA8A}" presName="compNode" presStyleCnt="0"/>
      <dgm:spPr/>
    </dgm:pt>
    <dgm:pt modelId="{1C66733D-8320-4A42-864D-D2AE239ABED5}" type="pres">
      <dgm:prSet presAssocID="{23101889-12E4-489F-A20A-78F91CCCAA8A}" presName="iconBgRect" presStyleLbl="bgShp" presStyleIdx="0" presStyleCnt="6"/>
      <dgm:spPr/>
    </dgm:pt>
    <dgm:pt modelId="{43D2F38B-17CE-4E6A-8F80-DE3031B00B8D}" type="pres">
      <dgm:prSet presAssocID="{23101889-12E4-489F-A20A-78F91CCCAA8A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87664738-5D71-4ABD-9402-78B62173995A}" type="pres">
      <dgm:prSet presAssocID="{23101889-12E4-489F-A20A-78F91CCCAA8A}" presName="spaceRect" presStyleCnt="0"/>
      <dgm:spPr/>
    </dgm:pt>
    <dgm:pt modelId="{1A07AB6B-1B2B-4BC0-834D-47C2908340B5}" type="pres">
      <dgm:prSet presAssocID="{23101889-12E4-489F-A20A-78F91CCCAA8A}" presName="textRect" presStyleLbl="revTx" presStyleIdx="0" presStyleCnt="6">
        <dgm:presLayoutVars>
          <dgm:chMax val="1"/>
          <dgm:chPref val="1"/>
        </dgm:presLayoutVars>
      </dgm:prSet>
      <dgm:spPr/>
    </dgm:pt>
    <dgm:pt modelId="{5A586F33-C8B1-4FA7-8386-1A6BB791599F}" type="pres">
      <dgm:prSet presAssocID="{A6346609-D8C9-471D-8DA3-DBD21547195E}" presName="sibTrans" presStyleCnt="0"/>
      <dgm:spPr/>
    </dgm:pt>
    <dgm:pt modelId="{00A751F2-2F09-4164-B2C7-02D48ABFCFF4}" type="pres">
      <dgm:prSet presAssocID="{E4FA8A83-90FF-4F4C-BE83-3B4A696920D2}" presName="compNode" presStyleCnt="0"/>
      <dgm:spPr/>
    </dgm:pt>
    <dgm:pt modelId="{6453987A-E8B0-456F-A1F5-11947B1E5F9F}" type="pres">
      <dgm:prSet presAssocID="{E4FA8A83-90FF-4F4C-BE83-3B4A696920D2}" presName="iconBgRect" presStyleLbl="bgShp" presStyleIdx="1" presStyleCnt="6"/>
      <dgm:spPr/>
    </dgm:pt>
    <dgm:pt modelId="{E5F98A6D-B844-4666-9498-4C1FF0691BBC}" type="pres">
      <dgm:prSet presAssocID="{E4FA8A83-90FF-4F4C-BE83-3B4A696920D2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D4A834A3-6012-4EC3-9EC5-774FFAA763BA}" type="pres">
      <dgm:prSet presAssocID="{E4FA8A83-90FF-4F4C-BE83-3B4A696920D2}" presName="spaceRect" presStyleCnt="0"/>
      <dgm:spPr/>
    </dgm:pt>
    <dgm:pt modelId="{84705690-4136-418D-884C-FC218B9AA5B7}" type="pres">
      <dgm:prSet presAssocID="{E4FA8A83-90FF-4F4C-BE83-3B4A696920D2}" presName="textRect" presStyleLbl="revTx" presStyleIdx="1" presStyleCnt="6">
        <dgm:presLayoutVars>
          <dgm:chMax val="1"/>
          <dgm:chPref val="1"/>
        </dgm:presLayoutVars>
      </dgm:prSet>
      <dgm:spPr/>
    </dgm:pt>
    <dgm:pt modelId="{A5609C52-4EDE-4BC8-B5AA-C7AF4C2A1E50}" type="pres">
      <dgm:prSet presAssocID="{00DCD888-49E0-45A0-A7A3-3A70514D7C74}" presName="sibTrans" presStyleCnt="0"/>
      <dgm:spPr/>
    </dgm:pt>
    <dgm:pt modelId="{9E2DBC7C-F213-496D-A8AF-0CC23C5423C1}" type="pres">
      <dgm:prSet presAssocID="{99028E61-BEBE-4FDB-A8C5-9138C2ABB785}" presName="compNode" presStyleCnt="0"/>
      <dgm:spPr/>
    </dgm:pt>
    <dgm:pt modelId="{4F6A94F3-B7E2-44AB-9216-242674A14844}" type="pres">
      <dgm:prSet presAssocID="{99028E61-BEBE-4FDB-A8C5-9138C2ABB785}" presName="iconBgRect" presStyleLbl="bgShp" presStyleIdx="2" presStyleCnt="6"/>
      <dgm:spPr/>
    </dgm:pt>
    <dgm:pt modelId="{AC6876C4-B0C9-4AE4-A75E-FA08D4E73103}" type="pres">
      <dgm:prSet presAssocID="{99028E61-BEBE-4FDB-A8C5-9138C2ABB785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Hand"/>
        </a:ext>
      </dgm:extLst>
    </dgm:pt>
    <dgm:pt modelId="{DBCBFB35-F766-468F-8AF3-B0C03CF01383}" type="pres">
      <dgm:prSet presAssocID="{99028E61-BEBE-4FDB-A8C5-9138C2ABB785}" presName="spaceRect" presStyleCnt="0"/>
      <dgm:spPr/>
    </dgm:pt>
    <dgm:pt modelId="{7DAA2C01-B366-4143-8DA6-872B57DD89C6}" type="pres">
      <dgm:prSet presAssocID="{99028E61-BEBE-4FDB-A8C5-9138C2ABB785}" presName="textRect" presStyleLbl="revTx" presStyleIdx="2" presStyleCnt="6">
        <dgm:presLayoutVars>
          <dgm:chMax val="1"/>
          <dgm:chPref val="1"/>
        </dgm:presLayoutVars>
      </dgm:prSet>
      <dgm:spPr/>
    </dgm:pt>
    <dgm:pt modelId="{1F51111F-A0E1-4E32-97BA-AD1205670CFF}" type="pres">
      <dgm:prSet presAssocID="{A7C52F90-9D91-4991-A8B6-D48BB610D2AC}" presName="sibTrans" presStyleCnt="0"/>
      <dgm:spPr/>
    </dgm:pt>
    <dgm:pt modelId="{B97CFC0F-1C33-417D-9352-2C956AB62046}" type="pres">
      <dgm:prSet presAssocID="{F8A79D21-A435-4541-A5AE-D42B26354CF4}" presName="compNode" presStyleCnt="0"/>
      <dgm:spPr/>
    </dgm:pt>
    <dgm:pt modelId="{4287D35B-2A9B-4ACA-88F6-D90BD146C3AC}" type="pres">
      <dgm:prSet presAssocID="{F8A79D21-A435-4541-A5AE-D42B26354CF4}" presName="iconBgRect" presStyleLbl="bgShp" presStyleIdx="3" presStyleCnt="6"/>
      <dgm:spPr/>
    </dgm:pt>
    <dgm:pt modelId="{EE515C38-C531-472A-8950-35243254E37E}" type="pres">
      <dgm:prSet presAssocID="{F8A79D21-A435-4541-A5AE-D42B26354CF4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B30F0C80-B890-4DB9-9B34-E285FE5AC891}" type="pres">
      <dgm:prSet presAssocID="{F8A79D21-A435-4541-A5AE-D42B26354CF4}" presName="spaceRect" presStyleCnt="0"/>
      <dgm:spPr/>
    </dgm:pt>
    <dgm:pt modelId="{DD2398BF-6279-4A6E-88A8-125C608EB757}" type="pres">
      <dgm:prSet presAssocID="{F8A79D21-A435-4541-A5AE-D42B26354CF4}" presName="textRect" presStyleLbl="revTx" presStyleIdx="3" presStyleCnt="6">
        <dgm:presLayoutVars>
          <dgm:chMax val="1"/>
          <dgm:chPref val="1"/>
        </dgm:presLayoutVars>
      </dgm:prSet>
      <dgm:spPr/>
    </dgm:pt>
    <dgm:pt modelId="{9D8DD367-8C19-4FB9-AA70-DAB8448813A4}" type="pres">
      <dgm:prSet presAssocID="{8A032129-86BD-4A11-98B5-A94B3EB49549}" presName="sibTrans" presStyleCnt="0"/>
      <dgm:spPr/>
    </dgm:pt>
    <dgm:pt modelId="{B52442E8-9DB8-4878-8A0F-AEB01E533527}" type="pres">
      <dgm:prSet presAssocID="{F89E7FE6-40A6-41BF-AC68-E14E3DADC5DD}" presName="compNode" presStyleCnt="0"/>
      <dgm:spPr/>
    </dgm:pt>
    <dgm:pt modelId="{8CE143C0-BF23-4328-824D-A117068BF610}" type="pres">
      <dgm:prSet presAssocID="{F89E7FE6-40A6-41BF-AC68-E14E3DADC5DD}" presName="iconBgRect" presStyleLbl="bgShp" presStyleIdx="4" presStyleCnt="6"/>
      <dgm:spPr/>
    </dgm:pt>
    <dgm:pt modelId="{A177EE57-5F94-49DA-BCBF-5AE1E25F0FEC}" type="pres">
      <dgm:prSet presAssocID="{F89E7FE6-40A6-41BF-AC68-E14E3DADC5DD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ck"/>
        </a:ext>
      </dgm:extLst>
    </dgm:pt>
    <dgm:pt modelId="{E8788B03-9839-49B1-AF93-375F03872360}" type="pres">
      <dgm:prSet presAssocID="{F89E7FE6-40A6-41BF-AC68-E14E3DADC5DD}" presName="spaceRect" presStyleCnt="0"/>
      <dgm:spPr/>
    </dgm:pt>
    <dgm:pt modelId="{638DC769-5431-459E-9212-E3A49A35A9B4}" type="pres">
      <dgm:prSet presAssocID="{F89E7FE6-40A6-41BF-AC68-E14E3DADC5DD}" presName="textRect" presStyleLbl="revTx" presStyleIdx="4" presStyleCnt="6">
        <dgm:presLayoutVars>
          <dgm:chMax val="1"/>
          <dgm:chPref val="1"/>
        </dgm:presLayoutVars>
      </dgm:prSet>
      <dgm:spPr/>
    </dgm:pt>
    <dgm:pt modelId="{32E6159B-FBA5-4F63-A427-55917ADB2C0B}" type="pres">
      <dgm:prSet presAssocID="{39D2AE09-1C58-41C1-AEDD-E1A6B56628C7}" presName="sibTrans" presStyleCnt="0"/>
      <dgm:spPr/>
    </dgm:pt>
    <dgm:pt modelId="{E62B6C5A-A3FB-47AC-A71F-740656C2BB07}" type="pres">
      <dgm:prSet presAssocID="{904DE31C-7CA4-42AB-B487-7686BDE5C6C6}" presName="compNode" presStyleCnt="0"/>
      <dgm:spPr/>
    </dgm:pt>
    <dgm:pt modelId="{A0B0F4BF-4278-4208-AF04-1811D6013A68}" type="pres">
      <dgm:prSet presAssocID="{904DE31C-7CA4-42AB-B487-7686BDE5C6C6}" presName="iconBgRect" presStyleLbl="bgShp" presStyleIdx="5" presStyleCnt="6"/>
      <dgm:spPr/>
    </dgm:pt>
    <dgm:pt modelId="{7193EC68-66F8-4645-A01B-DE151B5621B9}" type="pres">
      <dgm:prSet presAssocID="{904DE31C-7CA4-42AB-B487-7686BDE5C6C6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redit card"/>
        </a:ext>
      </dgm:extLst>
    </dgm:pt>
    <dgm:pt modelId="{1D9DDC7F-D841-4E07-9AB6-1D101A177606}" type="pres">
      <dgm:prSet presAssocID="{904DE31C-7CA4-42AB-B487-7686BDE5C6C6}" presName="spaceRect" presStyleCnt="0"/>
      <dgm:spPr/>
    </dgm:pt>
    <dgm:pt modelId="{38F69069-557D-42A0-B257-9D4C226BE5B5}" type="pres">
      <dgm:prSet presAssocID="{904DE31C-7CA4-42AB-B487-7686BDE5C6C6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C2746200-F45A-4410-8D5D-DA20AA3781E9}" type="presOf" srcId="{23101889-12E4-489F-A20A-78F91CCCAA8A}" destId="{1A07AB6B-1B2B-4BC0-834D-47C2908340B5}" srcOrd="0" destOrd="0" presId="urn:microsoft.com/office/officeart/2018/5/layout/IconCircleLabelList"/>
    <dgm:cxn modelId="{92801B13-EC03-48DA-93F7-B0A7564C7631}" type="presOf" srcId="{904DE31C-7CA4-42AB-B487-7686BDE5C6C6}" destId="{38F69069-557D-42A0-B257-9D4C226BE5B5}" srcOrd="0" destOrd="0" presId="urn:microsoft.com/office/officeart/2018/5/layout/IconCircleLabelList"/>
    <dgm:cxn modelId="{D2835930-50C3-4887-9650-329FCF64E722}" type="presOf" srcId="{F8A79D21-A435-4541-A5AE-D42B26354CF4}" destId="{DD2398BF-6279-4A6E-88A8-125C608EB757}" srcOrd="0" destOrd="0" presId="urn:microsoft.com/office/officeart/2018/5/layout/IconCircleLabelList"/>
    <dgm:cxn modelId="{57289034-D0AA-4CF5-BFD1-88FE8E9658A0}" srcId="{F47F4A9F-341D-44D6-A9A8-73DCCDB16EF9}" destId="{23101889-12E4-489F-A20A-78F91CCCAA8A}" srcOrd="0" destOrd="0" parTransId="{5FC10C78-B6CB-4140-86C7-E912C6FD3257}" sibTransId="{A6346609-D8C9-471D-8DA3-DBD21547195E}"/>
    <dgm:cxn modelId="{8774065C-CF12-44AD-98D9-771DBA40D76A}" srcId="{F47F4A9F-341D-44D6-A9A8-73DCCDB16EF9}" destId="{99028E61-BEBE-4FDB-A8C5-9138C2ABB785}" srcOrd="2" destOrd="0" parTransId="{60B9FCEE-5DC2-4442-91AC-BA13B524C5EC}" sibTransId="{A7C52F90-9D91-4991-A8B6-D48BB610D2AC}"/>
    <dgm:cxn modelId="{C2C72473-D53F-4455-96FD-7EC1C1383DEB}" srcId="{F47F4A9F-341D-44D6-A9A8-73DCCDB16EF9}" destId="{E4FA8A83-90FF-4F4C-BE83-3B4A696920D2}" srcOrd="1" destOrd="0" parTransId="{5F4FAA88-AC79-45E1-8AAE-6F4494C5D755}" sibTransId="{00DCD888-49E0-45A0-A7A3-3A70514D7C74}"/>
    <dgm:cxn modelId="{A1B9F08A-5ABD-4816-A27B-AAE08E790623}" type="presOf" srcId="{F47F4A9F-341D-44D6-A9A8-73DCCDB16EF9}" destId="{F86748B0-A543-4BE5-BA5F-4A34BB1845DD}" srcOrd="0" destOrd="0" presId="urn:microsoft.com/office/officeart/2018/5/layout/IconCircleLabelList"/>
    <dgm:cxn modelId="{BD662DAA-4269-425C-B6EF-BC78EF17DA52}" srcId="{F47F4A9F-341D-44D6-A9A8-73DCCDB16EF9}" destId="{904DE31C-7CA4-42AB-B487-7686BDE5C6C6}" srcOrd="5" destOrd="0" parTransId="{5792FCE4-F706-40DD-98D5-2DBB7D64E9CE}" sibTransId="{A52385B6-8C4B-47C2-84E0-074537B5B927}"/>
    <dgm:cxn modelId="{49FDE2C6-644E-4581-BB21-0501466228B1}" srcId="{F47F4A9F-341D-44D6-A9A8-73DCCDB16EF9}" destId="{F8A79D21-A435-4541-A5AE-D42B26354CF4}" srcOrd="3" destOrd="0" parTransId="{D51F5FD1-7BE5-49B1-8DC6-B3EF489A2C50}" sibTransId="{8A032129-86BD-4A11-98B5-A94B3EB49549}"/>
    <dgm:cxn modelId="{3205A7D9-1C74-4253-BCAE-E55BE2F0B61F}" type="presOf" srcId="{F89E7FE6-40A6-41BF-AC68-E14E3DADC5DD}" destId="{638DC769-5431-459E-9212-E3A49A35A9B4}" srcOrd="0" destOrd="0" presId="urn:microsoft.com/office/officeart/2018/5/layout/IconCircleLabelList"/>
    <dgm:cxn modelId="{8DE6C7DF-3F61-43A1-A014-52BC483EDCF7}" type="presOf" srcId="{E4FA8A83-90FF-4F4C-BE83-3B4A696920D2}" destId="{84705690-4136-418D-884C-FC218B9AA5B7}" srcOrd="0" destOrd="0" presId="urn:microsoft.com/office/officeart/2018/5/layout/IconCircleLabelList"/>
    <dgm:cxn modelId="{D1DAA9E8-A97B-49FA-9EAC-0CB2C1EBC250}" srcId="{F47F4A9F-341D-44D6-A9A8-73DCCDB16EF9}" destId="{F89E7FE6-40A6-41BF-AC68-E14E3DADC5DD}" srcOrd="4" destOrd="0" parTransId="{1C4674F4-5093-4968-AF1F-38BBA0A760DC}" sibTransId="{39D2AE09-1C58-41C1-AEDD-E1A6B56628C7}"/>
    <dgm:cxn modelId="{ECB864EE-537E-49BE-8147-0B2E2D075F45}" type="presOf" srcId="{99028E61-BEBE-4FDB-A8C5-9138C2ABB785}" destId="{7DAA2C01-B366-4143-8DA6-872B57DD89C6}" srcOrd="0" destOrd="0" presId="urn:microsoft.com/office/officeart/2018/5/layout/IconCircleLabelList"/>
    <dgm:cxn modelId="{60B02C81-F615-4123-8291-41A086A894EB}" type="presParOf" srcId="{F86748B0-A543-4BE5-BA5F-4A34BB1845DD}" destId="{2A7EFEE4-2525-4B1D-90B8-53BBEC96F66F}" srcOrd="0" destOrd="0" presId="urn:microsoft.com/office/officeart/2018/5/layout/IconCircleLabelList"/>
    <dgm:cxn modelId="{ADA91713-318F-4B18-B9E2-5308E40FE1A9}" type="presParOf" srcId="{2A7EFEE4-2525-4B1D-90B8-53BBEC96F66F}" destId="{1C66733D-8320-4A42-864D-D2AE239ABED5}" srcOrd="0" destOrd="0" presId="urn:microsoft.com/office/officeart/2018/5/layout/IconCircleLabelList"/>
    <dgm:cxn modelId="{A1C030DF-74CA-4C1B-AE11-7B9CB1CB1533}" type="presParOf" srcId="{2A7EFEE4-2525-4B1D-90B8-53BBEC96F66F}" destId="{43D2F38B-17CE-4E6A-8F80-DE3031B00B8D}" srcOrd="1" destOrd="0" presId="urn:microsoft.com/office/officeart/2018/5/layout/IconCircleLabelList"/>
    <dgm:cxn modelId="{86E30F83-D8D3-49BB-87A1-55650CB3B2DF}" type="presParOf" srcId="{2A7EFEE4-2525-4B1D-90B8-53BBEC96F66F}" destId="{87664738-5D71-4ABD-9402-78B62173995A}" srcOrd="2" destOrd="0" presId="urn:microsoft.com/office/officeart/2018/5/layout/IconCircleLabelList"/>
    <dgm:cxn modelId="{E2D2A094-4986-4AB3-8DEA-1919DDD79DCF}" type="presParOf" srcId="{2A7EFEE4-2525-4B1D-90B8-53BBEC96F66F}" destId="{1A07AB6B-1B2B-4BC0-834D-47C2908340B5}" srcOrd="3" destOrd="0" presId="urn:microsoft.com/office/officeart/2018/5/layout/IconCircleLabelList"/>
    <dgm:cxn modelId="{56D2468A-5628-48A5-A5FD-B5C9DE319529}" type="presParOf" srcId="{F86748B0-A543-4BE5-BA5F-4A34BB1845DD}" destId="{5A586F33-C8B1-4FA7-8386-1A6BB791599F}" srcOrd="1" destOrd="0" presId="urn:microsoft.com/office/officeart/2018/5/layout/IconCircleLabelList"/>
    <dgm:cxn modelId="{B28D6A39-58BC-4B08-B19C-ECA20DAF244A}" type="presParOf" srcId="{F86748B0-A543-4BE5-BA5F-4A34BB1845DD}" destId="{00A751F2-2F09-4164-B2C7-02D48ABFCFF4}" srcOrd="2" destOrd="0" presId="urn:microsoft.com/office/officeart/2018/5/layout/IconCircleLabelList"/>
    <dgm:cxn modelId="{A45396E1-EA3B-42EE-BE87-081816E646A7}" type="presParOf" srcId="{00A751F2-2F09-4164-B2C7-02D48ABFCFF4}" destId="{6453987A-E8B0-456F-A1F5-11947B1E5F9F}" srcOrd="0" destOrd="0" presId="urn:microsoft.com/office/officeart/2018/5/layout/IconCircleLabelList"/>
    <dgm:cxn modelId="{172D545F-FB5B-48C6-863F-4EF1003ECC2C}" type="presParOf" srcId="{00A751F2-2F09-4164-B2C7-02D48ABFCFF4}" destId="{E5F98A6D-B844-4666-9498-4C1FF0691BBC}" srcOrd="1" destOrd="0" presId="urn:microsoft.com/office/officeart/2018/5/layout/IconCircleLabelList"/>
    <dgm:cxn modelId="{7B2578F0-4890-4C17-A21E-155B46912D2B}" type="presParOf" srcId="{00A751F2-2F09-4164-B2C7-02D48ABFCFF4}" destId="{D4A834A3-6012-4EC3-9EC5-774FFAA763BA}" srcOrd="2" destOrd="0" presId="urn:microsoft.com/office/officeart/2018/5/layout/IconCircleLabelList"/>
    <dgm:cxn modelId="{870E3084-FF41-42EA-8F03-0A06E214F632}" type="presParOf" srcId="{00A751F2-2F09-4164-B2C7-02D48ABFCFF4}" destId="{84705690-4136-418D-884C-FC218B9AA5B7}" srcOrd="3" destOrd="0" presId="urn:microsoft.com/office/officeart/2018/5/layout/IconCircleLabelList"/>
    <dgm:cxn modelId="{38BDDE79-CDA9-47B4-9C17-B8E994C8CFB7}" type="presParOf" srcId="{F86748B0-A543-4BE5-BA5F-4A34BB1845DD}" destId="{A5609C52-4EDE-4BC8-B5AA-C7AF4C2A1E50}" srcOrd="3" destOrd="0" presId="urn:microsoft.com/office/officeart/2018/5/layout/IconCircleLabelList"/>
    <dgm:cxn modelId="{FF87D117-F0F6-447C-B998-9328550B638A}" type="presParOf" srcId="{F86748B0-A543-4BE5-BA5F-4A34BB1845DD}" destId="{9E2DBC7C-F213-496D-A8AF-0CC23C5423C1}" srcOrd="4" destOrd="0" presId="urn:microsoft.com/office/officeart/2018/5/layout/IconCircleLabelList"/>
    <dgm:cxn modelId="{FF78845E-2403-4CD9-B82C-CDE69194EEED}" type="presParOf" srcId="{9E2DBC7C-F213-496D-A8AF-0CC23C5423C1}" destId="{4F6A94F3-B7E2-44AB-9216-242674A14844}" srcOrd="0" destOrd="0" presId="urn:microsoft.com/office/officeart/2018/5/layout/IconCircleLabelList"/>
    <dgm:cxn modelId="{6EA2F31F-9987-4AF3-9E69-CC9A8D424C5A}" type="presParOf" srcId="{9E2DBC7C-F213-496D-A8AF-0CC23C5423C1}" destId="{AC6876C4-B0C9-4AE4-A75E-FA08D4E73103}" srcOrd="1" destOrd="0" presId="urn:microsoft.com/office/officeart/2018/5/layout/IconCircleLabelList"/>
    <dgm:cxn modelId="{61D19151-32A5-4900-BB0D-E761A57BCB75}" type="presParOf" srcId="{9E2DBC7C-F213-496D-A8AF-0CC23C5423C1}" destId="{DBCBFB35-F766-468F-8AF3-B0C03CF01383}" srcOrd="2" destOrd="0" presId="urn:microsoft.com/office/officeart/2018/5/layout/IconCircleLabelList"/>
    <dgm:cxn modelId="{2BB52840-EEEA-4AA0-A1DB-8C2F39A9C357}" type="presParOf" srcId="{9E2DBC7C-F213-496D-A8AF-0CC23C5423C1}" destId="{7DAA2C01-B366-4143-8DA6-872B57DD89C6}" srcOrd="3" destOrd="0" presId="urn:microsoft.com/office/officeart/2018/5/layout/IconCircleLabelList"/>
    <dgm:cxn modelId="{78F1FE6B-3880-4BA8-A7E8-50A9056161AF}" type="presParOf" srcId="{F86748B0-A543-4BE5-BA5F-4A34BB1845DD}" destId="{1F51111F-A0E1-4E32-97BA-AD1205670CFF}" srcOrd="5" destOrd="0" presId="urn:microsoft.com/office/officeart/2018/5/layout/IconCircleLabelList"/>
    <dgm:cxn modelId="{8B3EA31B-EFC7-44D8-A5B8-37CD96CF350E}" type="presParOf" srcId="{F86748B0-A543-4BE5-BA5F-4A34BB1845DD}" destId="{B97CFC0F-1C33-417D-9352-2C956AB62046}" srcOrd="6" destOrd="0" presId="urn:microsoft.com/office/officeart/2018/5/layout/IconCircleLabelList"/>
    <dgm:cxn modelId="{F8B45CA3-91EF-4707-A16E-86A5C71C641C}" type="presParOf" srcId="{B97CFC0F-1C33-417D-9352-2C956AB62046}" destId="{4287D35B-2A9B-4ACA-88F6-D90BD146C3AC}" srcOrd="0" destOrd="0" presId="urn:microsoft.com/office/officeart/2018/5/layout/IconCircleLabelList"/>
    <dgm:cxn modelId="{8634680F-16E8-4CED-A9C0-F785CA0819B6}" type="presParOf" srcId="{B97CFC0F-1C33-417D-9352-2C956AB62046}" destId="{EE515C38-C531-472A-8950-35243254E37E}" srcOrd="1" destOrd="0" presId="urn:microsoft.com/office/officeart/2018/5/layout/IconCircleLabelList"/>
    <dgm:cxn modelId="{BFB47792-836E-4332-9DAC-7CC1B6D549F4}" type="presParOf" srcId="{B97CFC0F-1C33-417D-9352-2C956AB62046}" destId="{B30F0C80-B890-4DB9-9B34-E285FE5AC891}" srcOrd="2" destOrd="0" presId="urn:microsoft.com/office/officeart/2018/5/layout/IconCircleLabelList"/>
    <dgm:cxn modelId="{B35EF09E-9C86-4D05-8894-C559F9783FC8}" type="presParOf" srcId="{B97CFC0F-1C33-417D-9352-2C956AB62046}" destId="{DD2398BF-6279-4A6E-88A8-125C608EB757}" srcOrd="3" destOrd="0" presId="urn:microsoft.com/office/officeart/2018/5/layout/IconCircleLabelList"/>
    <dgm:cxn modelId="{4A2AFE13-751B-4060-9D91-C7326D16FBF3}" type="presParOf" srcId="{F86748B0-A543-4BE5-BA5F-4A34BB1845DD}" destId="{9D8DD367-8C19-4FB9-AA70-DAB8448813A4}" srcOrd="7" destOrd="0" presId="urn:microsoft.com/office/officeart/2018/5/layout/IconCircleLabelList"/>
    <dgm:cxn modelId="{CF63260D-36FE-4B81-96B0-22391D834368}" type="presParOf" srcId="{F86748B0-A543-4BE5-BA5F-4A34BB1845DD}" destId="{B52442E8-9DB8-4878-8A0F-AEB01E533527}" srcOrd="8" destOrd="0" presId="urn:microsoft.com/office/officeart/2018/5/layout/IconCircleLabelList"/>
    <dgm:cxn modelId="{A7305421-E7CF-4738-A1D2-AD4D503CF2E2}" type="presParOf" srcId="{B52442E8-9DB8-4878-8A0F-AEB01E533527}" destId="{8CE143C0-BF23-4328-824D-A117068BF610}" srcOrd="0" destOrd="0" presId="urn:microsoft.com/office/officeart/2018/5/layout/IconCircleLabelList"/>
    <dgm:cxn modelId="{05232B98-E207-47CE-AC14-6436E227F022}" type="presParOf" srcId="{B52442E8-9DB8-4878-8A0F-AEB01E533527}" destId="{A177EE57-5F94-49DA-BCBF-5AE1E25F0FEC}" srcOrd="1" destOrd="0" presId="urn:microsoft.com/office/officeart/2018/5/layout/IconCircleLabelList"/>
    <dgm:cxn modelId="{6A51E845-2D79-48CA-ABDB-E80D86FCE25B}" type="presParOf" srcId="{B52442E8-9DB8-4878-8A0F-AEB01E533527}" destId="{E8788B03-9839-49B1-AF93-375F03872360}" srcOrd="2" destOrd="0" presId="urn:microsoft.com/office/officeart/2018/5/layout/IconCircleLabelList"/>
    <dgm:cxn modelId="{C87BEE04-14DA-44B4-871A-FBD9F7F4C8EF}" type="presParOf" srcId="{B52442E8-9DB8-4878-8A0F-AEB01E533527}" destId="{638DC769-5431-459E-9212-E3A49A35A9B4}" srcOrd="3" destOrd="0" presId="urn:microsoft.com/office/officeart/2018/5/layout/IconCircleLabelList"/>
    <dgm:cxn modelId="{0EDE72FB-4C6D-4DD0-9F8F-11AB75D0D35D}" type="presParOf" srcId="{F86748B0-A543-4BE5-BA5F-4A34BB1845DD}" destId="{32E6159B-FBA5-4F63-A427-55917ADB2C0B}" srcOrd="9" destOrd="0" presId="urn:microsoft.com/office/officeart/2018/5/layout/IconCircleLabelList"/>
    <dgm:cxn modelId="{E53E062F-07D2-4391-AB92-AB89365FD135}" type="presParOf" srcId="{F86748B0-A543-4BE5-BA5F-4A34BB1845DD}" destId="{E62B6C5A-A3FB-47AC-A71F-740656C2BB07}" srcOrd="10" destOrd="0" presId="urn:microsoft.com/office/officeart/2018/5/layout/IconCircleLabelList"/>
    <dgm:cxn modelId="{9CC04860-0F0C-481D-9ECE-707699115A9D}" type="presParOf" srcId="{E62B6C5A-A3FB-47AC-A71F-740656C2BB07}" destId="{A0B0F4BF-4278-4208-AF04-1811D6013A68}" srcOrd="0" destOrd="0" presId="urn:microsoft.com/office/officeart/2018/5/layout/IconCircleLabelList"/>
    <dgm:cxn modelId="{4CDD9E16-0295-49C3-8941-E2D7D8ABC6EB}" type="presParOf" srcId="{E62B6C5A-A3FB-47AC-A71F-740656C2BB07}" destId="{7193EC68-66F8-4645-A01B-DE151B5621B9}" srcOrd="1" destOrd="0" presId="urn:microsoft.com/office/officeart/2018/5/layout/IconCircleLabelList"/>
    <dgm:cxn modelId="{74E163E5-F5AC-490A-BBE7-1ECB537C73F2}" type="presParOf" srcId="{E62B6C5A-A3FB-47AC-A71F-740656C2BB07}" destId="{1D9DDC7F-D841-4E07-9AB6-1D101A177606}" srcOrd="2" destOrd="0" presId="urn:microsoft.com/office/officeart/2018/5/layout/IconCircleLabelList"/>
    <dgm:cxn modelId="{499F1FEF-892E-401F-8BD9-8BBE6FD5D783}" type="presParOf" srcId="{E62B6C5A-A3FB-47AC-A71F-740656C2BB07}" destId="{38F69069-557D-42A0-B257-9D4C226BE5B5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0695BC-1694-4059-BDED-A0BA45FFF77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8B5C4B2-FEF2-4943-BF1D-805E8D95862F}">
      <dgm:prSet phldrT="[Text]" custT="1"/>
      <dgm:spPr>
        <a:solidFill>
          <a:srgbClr val="FFECCB"/>
        </a:solidFill>
      </dgm:spPr>
      <dgm:t>
        <a:bodyPr/>
        <a:lstStyle/>
        <a:p>
          <a:r>
            <a:rPr lang="en-US" sz="1200" dirty="0">
              <a:solidFill>
                <a:schemeClr val="tx1"/>
              </a:solidFill>
              <a:latin typeface="Aptos" panose="020B0004020202020204" pitchFamily="34" charset="0"/>
            </a:rPr>
            <a:t>Lynn Forrest</a:t>
          </a:r>
        </a:p>
        <a:p>
          <a:r>
            <a:rPr lang="en-US" sz="1200" dirty="0">
              <a:solidFill>
                <a:schemeClr val="tx1"/>
              </a:solidFill>
              <a:latin typeface="Aptos" panose="020B0004020202020204" pitchFamily="34" charset="0"/>
            </a:rPr>
            <a:t>VP, Prod &amp; Ops</a:t>
          </a:r>
        </a:p>
      </dgm:t>
    </dgm:pt>
    <dgm:pt modelId="{A0EA747E-5A48-415C-882F-12A5D301F102}" type="parTrans" cxnId="{E9141550-9455-4F92-A0D4-671564083212}">
      <dgm:prSet/>
      <dgm:spPr/>
      <dgm:t>
        <a:bodyPr/>
        <a:lstStyle/>
        <a:p>
          <a:endParaRPr lang="en-US" sz="1200">
            <a:solidFill>
              <a:schemeClr val="tx1"/>
            </a:solidFill>
            <a:latin typeface="Aptos" panose="020B0004020202020204" pitchFamily="34" charset="0"/>
          </a:endParaRPr>
        </a:p>
      </dgm:t>
    </dgm:pt>
    <dgm:pt modelId="{17BDDDEC-3968-4AF0-98C8-14D4481359F1}" type="sibTrans" cxnId="{E9141550-9455-4F92-A0D4-671564083212}">
      <dgm:prSet/>
      <dgm:spPr/>
      <dgm:t>
        <a:bodyPr/>
        <a:lstStyle/>
        <a:p>
          <a:endParaRPr lang="en-US" sz="1200">
            <a:solidFill>
              <a:schemeClr val="tx1"/>
            </a:solidFill>
            <a:latin typeface="Aptos" panose="020B0004020202020204" pitchFamily="34" charset="0"/>
          </a:endParaRPr>
        </a:p>
      </dgm:t>
    </dgm:pt>
    <dgm:pt modelId="{12EC793A-0ABD-408A-95DE-4BC05FAE8725}">
      <dgm:prSet phldrT="[Text]" custT="1"/>
      <dgm:spPr>
        <a:solidFill>
          <a:srgbClr val="FFECCB"/>
        </a:solidFill>
      </dgm:spPr>
      <dgm:t>
        <a:bodyPr/>
        <a:lstStyle/>
        <a:p>
          <a:r>
            <a:rPr lang="en-US" sz="1200" dirty="0">
              <a:solidFill>
                <a:schemeClr val="tx1"/>
              </a:solidFill>
              <a:latin typeface="Aptos" panose="020B0004020202020204" pitchFamily="34" charset="0"/>
            </a:rPr>
            <a:t>Matt Decker</a:t>
          </a:r>
          <a:br>
            <a:rPr lang="en-US" sz="1200" dirty="0">
              <a:solidFill>
                <a:schemeClr val="tx1"/>
              </a:solidFill>
              <a:latin typeface="Aptos" panose="020B0004020202020204" pitchFamily="34" charset="0"/>
            </a:rPr>
          </a:br>
          <a:r>
            <a:rPr lang="en-US" sz="1200" dirty="0">
              <a:solidFill>
                <a:schemeClr val="tx1"/>
              </a:solidFill>
              <a:latin typeface="Aptos" panose="020B0004020202020204" pitchFamily="34" charset="0"/>
            </a:rPr>
            <a:t>VP, Engineering</a:t>
          </a:r>
        </a:p>
      </dgm:t>
    </dgm:pt>
    <dgm:pt modelId="{5E254198-5861-492F-B224-07780767008C}" type="parTrans" cxnId="{109CAD5A-ECF5-4ACA-A4DC-7B7CFF42FF5B}">
      <dgm:prSet/>
      <dgm:spPr/>
      <dgm:t>
        <a:bodyPr/>
        <a:lstStyle/>
        <a:p>
          <a:endParaRPr lang="en-US" sz="1200">
            <a:solidFill>
              <a:schemeClr val="tx1"/>
            </a:solidFill>
            <a:latin typeface="Aptos" panose="020B0004020202020204" pitchFamily="34" charset="0"/>
          </a:endParaRPr>
        </a:p>
      </dgm:t>
    </dgm:pt>
    <dgm:pt modelId="{160A4BCA-5280-493E-8A66-0808D32EB841}" type="sibTrans" cxnId="{109CAD5A-ECF5-4ACA-A4DC-7B7CFF42FF5B}">
      <dgm:prSet/>
      <dgm:spPr/>
      <dgm:t>
        <a:bodyPr/>
        <a:lstStyle/>
        <a:p>
          <a:endParaRPr lang="en-US" sz="1200">
            <a:solidFill>
              <a:schemeClr val="tx1"/>
            </a:solidFill>
            <a:latin typeface="Aptos" panose="020B0004020202020204" pitchFamily="34" charset="0"/>
          </a:endParaRPr>
        </a:p>
      </dgm:t>
    </dgm:pt>
    <dgm:pt modelId="{D39B3151-0746-455C-ADFF-6091ED6D6A84}">
      <dgm:prSet phldrT="[Text]" custT="1"/>
      <dgm:spPr>
        <a:solidFill>
          <a:srgbClr val="FFECCB"/>
        </a:solidFill>
      </dgm:spPr>
      <dgm:t>
        <a:bodyPr/>
        <a:lstStyle/>
        <a:p>
          <a:pPr algn="ctr"/>
          <a:r>
            <a:rPr lang="en-US" sz="1200" dirty="0">
              <a:solidFill>
                <a:schemeClr val="tx1"/>
              </a:solidFill>
              <a:latin typeface="Aptos" panose="020B0004020202020204" pitchFamily="34" charset="0"/>
            </a:rPr>
            <a:t>Scrum Master</a:t>
          </a:r>
        </a:p>
      </dgm:t>
    </dgm:pt>
    <dgm:pt modelId="{53E26419-749C-4AD1-998B-1D88FF45EA32}" type="parTrans" cxnId="{1EAFA21B-0A54-4FD8-99B7-1ECA1663AFC5}">
      <dgm:prSet/>
      <dgm:spPr/>
      <dgm:t>
        <a:bodyPr/>
        <a:lstStyle/>
        <a:p>
          <a:endParaRPr lang="en-US" sz="1200">
            <a:solidFill>
              <a:schemeClr val="tx1"/>
            </a:solidFill>
            <a:latin typeface="Aptos" panose="020B0004020202020204" pitchFamily="34" charset="0"/>
          </a:endParaRPr>
        </a:p>
      </dgm:t>
    </dgm:pt>
    <dgm:pt modelId="{92C78814-8CE0-419F-8C27-7018CC44285F}" type="sibTrans" cxnId="{1EAFA21B-0A54-4FD8-99B7-1ECA1663AFC5}">
      <dgm:prSet/>
      <dgm:spPr/>
      <dgm:t>
        <a:bodyPr/>
        <a:lstStyle/>
        <a:p>
          <a:endParaRPr lang="en-US" sz="1200">
            <a:solidFill>
              <a:schemeClr val="tx1"/>
            </a:solidFill>
            <a:latin typeface="Aptos" panose="020B0004020202020204" pitchFamily="34" charset="0"/>
          </a:endParaRPr>
        </a:p>
      </dgm:t>
    </dgm:pt>
    <dgm:pt modelId="{499B6481-1B64-43AB-AAA9-45EACD1347B5}">
      <dgm:prSet phldrT="[Text]" custT="1"/>
      <dgm:spPr>
        <a:solidFill>
          <a:srgbClr val="FFECCB"/>
        </a:solidFill>
      </dgm:spPr>
      <dgm:t>
        <a:bodyPr/>
        <a:lstStyle/>
        <a:p>
          <a:r>
            <a:rPr lang="en-US" sz="1200" dirty="0">
              <a:solidFill>
                <a:schemeClr val="tx1"/>
              </a:solidFill>
              <a:latin typeface="Aptos" panose="020B0004020202020204" pitchFamily="34" charset="0"/>
            </a:rPr>
            <a:t>Partner Success (2)</a:t>
          </a:r>
        </a:p>
      </dgm:t>
    </dgm:pt>
    <dgm:pt modelId="{2F5CB14C-C52A-4BCC-9818-C5ADFBB11955}" type="parTrans" cxnId="{90073BFD-1CBB-4483-A7DC-243087C58A4B}">
      <dgm:prSet/>
      <dgm:spPr/>
      <dgm:t>
        <a:bodyPr/>
        <a:lstStyle/>
        <a:p>
          <a:endParaRPr lang="en-US" sz="1200">
            <a:solidFill>
              <a:schemeClr val="tx1"/>
            </a:solidFill>
            <a:latin typeface="Aptos" panose="020B0004020202020204" pitchFamily="34" charset="0"/>
          </a:endParaRPr>
        </a:p>
      </dgm:t>
    </dgm:pt>
    <dgm:pt modelId="{78D9488D-56A6-4EF5-B4C8-3AA093221DF2}" type="sibTrans" cxnId="{90073BFD-1CBB-4483-A7DC-243087C58A4B}">
      <dgm:prSet/>
      <dgm:spPr/>
      <dgm:t>
        <a:bodyPr/>
        <a:lstStyle/>
        <a:p>
          <a:endParaRPr lang="en-US" sz="1200">
            <a:solidFill>
              <a:schemeClr val="tx1"/>
            </a:solidFill>
            <a:latin typeface="Aptos" panose="020B0004020202020204" pitchFamily="34" charset="0"/>
          </a:endParaRPr>
        </a:p>
      </dgm:t>
    </dgm:pt>
    <dgm:pt modelId="{98C4C165-2243-4A79-A9E6-D873908F5EDA}">
      <dgm:prSet phldrT="[Text]" custT="1"/>
      <dgm:spPr>
        <a:solidFill>
          <a:srgbClr val="FFECCB"/>
        </a:solidFill>
      </dgm:spPr>
      <dgm:t>
        <a:bodyPr/>
        <a:lstStyle/>
        <a:p>
          <a:r>
            <a:rPr lang="en-US" sz="1200" dirty="0">
              <a:solidFill>
                <a:schemeClr val="tx1"/>
              </a:solidFill>
              <a:latin typeface="Aptos" panose="020B0004020202020204" pitchFamily="34" charset="0"/>
            </a:rPr>
            <a:t>Partner Implementations (3) </a:t>
          </a:r>
        </a:p>
      </dgm:t>
    </dgm:pt>
    <dgm:pt modelId="{56B5BBF0-D5C9-447B-AA39-F577B69CFB86}" type="parTrans" cxnId="{A6EF65DC-DEC7-4AFE-8637-76C4A96F22EB}">
      <dgm:prSet/>
      <dgm:spPr/>
      <dgm:t>
        <a:bodyPr/>
        <a:lstStyle/>
        <a:p>
          <a:endParaRPr lang="en-US" sz="1200">
            <a:solidFill>
              <a:schemeClr val="tx1"/>
            </a:solidFill>
            <a:latin typeface="Aptos" panose="020B0004020202020204" pitchFamily="34" charset="0"/>
          </a:endParaRPr>
        </a:p>
      </dgm:t>
    </dgm:pt>
    <dgm:pt modelId="{CA3870DD-119C-42B8-9F27-9207B7622752}" type="sibTrans" cxnId="{A6EF65DC-DEC7-4AFE-8637-76C4A96F22EB}">
      <dgm:prSet/>
      <dgm:spPr/>
      <dgm:t>
        <a:bodyPr/>
        <a:lstStyle/>
        <a:p>
          <a:endParaRPr lang="en-US" sz="1200">
            <a:solidFill>
              <a:schemeClr val="tx1"/>
            </a:solidFill>
            <a:latin typeface="Aptos" panose="020B0004020202020204" pitchFamily="34" charset="0"/>
          </a:endParaRPr>
        </a:p>
      </dgm:t>
    </dgm:pt>
    <dgm:pt modelId="{0E95DC65-7211-4AA7-A97A-89AAD8D96AB5}">
      <dgm:prSet phldrT="[Text]" custT="1"/>
      <dgm:spPr>
        <a:solidFill>
          <a:srgbClr val="FFECCB"/>
        </a:solidFill>
      </dgm:spPr>
      <dgm:t>
        <a:bodyPr/>
        <a:lstStyle/>
        <a:p>
          <a:pPr algn="ctr"/>
          <a:r>
            <a:rPr lang="en-US" sz="1200" dirty="0">
              <a:solidFill>
                <a:schemeClr val="tx1"/>
              </a:solidFill>
              <a:latin typeface="Aptos" panose="020B0004020202020204" pitchFamily="34" charset="0"/>
            </a:rPr>
            <a:t>Analyst</a:t>
          </a:r>
        </a:p>
      </dgm:t>
    </dgm:pt>
    <dgm:pt modelId="{8EA7BE62-0575-431E-A61B-0F4BD63F6FA5}" type="parTrans" cxnId="{AEA49BA0-B509-48F1-B28D-734B54DAD5AD}">
      <dgm:prSet/>
      <dgm:spPr/>
      <dgm:t>
        <a:bodyPr/>
        <a:lstStyle/>
        <a:p>
          <a:endParaRPr lang="en-US" sz="1200">
            <a:solidFill>
              <a:schemeClr val="tx1"/>
            </a:solidFill>
            <a:latin typeface="Aptos" panose="020B0004020202020204" pitchFamily="34" charset="0"/>
          </a:endParaRPr>
        </a:p>
      </dgm:t>
    </dgm:pt>
    <dgm:pt modelId="{871F28B3-F7BB-4BCD-B0C6-BA68046127E6}" type="sibTrans" cxnId="{AEA49BA0-B509-48F1-B28D-734B54DAD5AD}">
      <dgm:prSet/>
      <dgm:spPr/>
      <dgm:t>
        <a:bodyPr/>
        <a:lstStyle/>
        <a:p>
          <a:endParaRPr lang="en-US" sz="1200">
            <a:solidFill>
              <a:schemeClr val="tx1"/>
            </a:solidFill>
            <a:latin typeface="Aptos" panose="020B0004020202020204" pitchFamily="34" charset="0"/>
          </a:endParaRPr>
        </a:p>
      </dgm:t>
    </dgm:pt>
    <dgm:pt modelId="{FA01204A-B8CF-44E9-B49F-AEB7D0D6F5DB}">
      <dgm:prSet phldrT="[Text]" custT="1"/>
      <dgm:spPr>
        <a:solidFill>
          <a:srgbClr val="FFECCB"/>
        </a:solidFill>
      </dgm:spPr>
      <dgm:t>
        <a:bodyPr/>
        <a:lstStyle/>
        <a:p>
          <a:pPr algn="ctr"/>
          <a:r>
            <a:rPr lang="en-US" sz="1200" dirty="0">
              <a:solidFill>
                <a:schemeClr val="tx1"/>
              </a:solidFill>
              <a:latin typeface="Aptos" panose="020B0004020202020204" pitchFamily="34" charset="0"/>
            </a:rPr>
            <a:t>4 engineers</a:t>
          </a:r>
        </a:p>
      </dgm:t>
    </dgm:pt>
    <dgm:pt modelId="{82F89B67-73FF-43B1-9D99-DAD97079530E}" type="parTrans" cxnId="{033CA96E-5446-4DCF-A455-95BBD9F01B5C}">
      <dgm:prSet/>
      <dgm:spPr/>
      <dgm:t>
        <a:bodyPr/>
        <a:lstStyle/>
        <a:p>
          <a:endParaRPr lang="en-US" sz="1200">
            <a:solidFill>
              <a:schemeClr val="tx1"/>
            </a:solidFill>
            <a:latin typeface="Aptos" panose="020B0004020202020204" pitchFamily="34" charset="0"/>
          </a:endParaRPr>
        </a:p>
      </dgm:t>
    </dgm:pt>
    <dgm:pt modelId="{94AC67AF-B037-433D-9834-3A141C9A4ED4}" type="sibTrans" cxnId="{033CA96E-5446-4DCF-A455-95BBD9F01B5C}">
      <dgm:prSet/>
      <dgm:spPr/>
      <dgm:t>
        <a:bodyPr/>
        <a:lstStyle/>
        <a:p>
          <a:endParaRPr lang="en-US" sz="1200">
            <a:solidFill>
              <a:schemeClr val="tx1"/>
            </a:solidFill>
            <a:latin typeface="Aptos" panose="020B0004020202020204" pitchFamily="34" charset="0"/>
          </a:endParaRPr>
        </a:p>
      </dgm:t>
    </dgm:pt>
    <dgm:pt modelId="{D2D12A3B-6008-4777-9E36-AE87FCC649D0}">
      <dgm:prSet phldrT="[Text]" custT="1"/>
      <dgm:spPr>
        <a:solidFill>
          <a:srgbClr val="FFECCB"/>
        </a:solidFill>
      </dgm:spPr>
      <dgm:t>
        <a:bodyPr/>
        <a:lstStyle/>
        <a:p>
          <a:pPr algn="ctr"/>
          <a:r>
            <a:rPr lang="en-US" sz="1200" dirty="0">
              <a:solidFill>
                <a:schemeClr val="tx1"/>
              </a:solidFill>
              <a:latin typeface="Aptos" panose="020B0004020202020204" pitchFamily="34" charset="0"/>
            </a:rPr>
            <a:t>Tech Lead</a:t>
          </a:r>
        </a:p>
      </dgm:t>
    </dgm:pt>
    <dgm:pt modelId="{2274D19F-A40A-4F71-BD0A-3E93E11233B8}" type="parTrans" cxnId="{0611046C-9DEC-4974-BC12-62BCB555F6BB}">
      <dgm:prSet/>
      <dgm:spPr/>
      <dgm:t>
        <a:bodyPr/>
        <a:lstStyle/>
        <a:p>
          <a:endParaRPr lang="en-US" sz="1200">
            <a:solidFill>
              <a:schemeClr val="tx1"/>
            </a:solidFill>
            <a:latin typeface="Aptos" panose="020B0004020202020204" pitchFamily="34" charset="0"/>
          </a:endParaRPr>
        </a:p>
      </dgm:t>
    </dgm:pt>
    <dgm:pt modelId="{DCB426BC-203B-4408-B259-A9898F59F914}" type="sibTrans" cxnId="{0611046C-9DEC-4974-BC12-62BCB555F6BB}">
      <dgm:prSet/>
      <dgm:spPr/>
      <dgm:t>
        <a:bodyPr/>
        <a:lstStyle/>
        <a:p>
          <a:endParaRPr lang="en-US" sz="1200">
            <a:solidFill>
              <a:schemeClr val="tx1"/>
            </a:solidFill>
            <a:latin typeface="Aptos" panose="020B0004020202020204" pitchFamily="34" charset="0"/>
          </a:endParaRPr>
        </a:p>
      </dgm:t>
    </dgm:pt>
    <dgm:pt modelId="{A9B7A82F-6C96-47E1-B239-8ED7E8FC7F54}">
      <dgm:prSet phldrT="[Text]" custT="1"/>
      <dgm:spPr>
        <a:solidFill>
          <a:srgbClr val="FFECCB"/>
        </a:solidFill>
      </dgm:spPr>
      <dgm:t>
        <a:bodyPr/>
        <a:lstStyle/>
        <a:p>
          <a:r>
            <a:rPr lang="en-US" sz="1200" dirty="0">
              <a:solidFill>
                <a:schemeClr val="tx1"/>
              </a:solidFill>
              <a:latin typeface="Aptos" panose="020B0004020202020204" pitchFamily="34" charset="0"/>
            </a:rPr>
            <a:t>Jerry Uffner</a:t>
          </a:r>
          <a:br>
            <a:rPr lang="en-US" sz="1200" dirty="0">
              <a:solidFill>
                <a:schemeClr val="tx1"/>
              </a:solidFill>
              <a:latin typeface="Aptos" panose="020B0004020202020204" pitchFamily="34" charset="0"/>
            </a:rPr>
          </a:br>
          <a:r>
            <a:rPr lang="en-US" sz="1200" dirty="0">
              <a:solidFill>
                <a:schemeClr val="tx1"/>
              </a:solidFill>
              <a:latin typeface="Aptos" panose="020B0004020202020204" pitchFamily="34" charset="0"/>
            </a:rPr>
            <a:t>SVP, Card Issuing</a:t>
          </a:r>
        </a:p>
      </dgm:t>
    </dgm:pt>
    <dgm:pt modelId="{1A6F13F2-C134-4385-A214-1D070069E627}" type="parTrans" cxnId="{915E2B27-AA66-49D3-9A66-FB4E82B309EE}">
      <dgm:prSet/>
      <dgm:spPr/>
      <dgm:t>
        <a:bodyPr/>
        <a:lstStyle/>
        <a:p>
          <a:endParaRPr lang="en-US" sz="1200">
            <a:solidFill>
              <a:schemeClr val="tx1"/>
            </a:solidFill>
            <a:latin typeface="Aptos" panose="020B0004020202020204" pitchFamily="34" charset="0"/>
          </a:endParaRPr>
        </a:p>
      </dgm:t>
    </dgm:pt>
    <dgm:pt modelId="{16330CB9-ADFF-443B-BD57-C52A69E822A6}" type="sibTrans" cxnId="{915E2B27-AA66-49D3-9A66-FB4E82B309EE}">
      <dgm:prSet/>
      <dgm:spPr/>
      <dgm:t>
        <a:bodyPr/>
        <a:lstStyle/>
        <a:p>
          <a:endParaRPr lang="en-US" sz="1200">
            <a:solidFill>
              <a:schemeClr val="tx1"/>
            </a:solidFill>
            <a:latin typeface="Aptos" panose="020B0004020202020204" pitchFamily="34" charset="0"/>
          </a:endParaRPr>
        </a:p>
      </dgm:t>
    </dgm:pt>
    <dgm:pt modelId="{A9E696A0-0D6B-4FF5-93BA-F12FF2E46183}">
      <dgm:prSet phldrT="[Text]" custT="1"/>
      <dgm:spPr>
        <a:solidFill>
          <a:srgbClr val="FFECCB"/>
        </a:solidFill>
      </dgm:spPr>
      <dgm:t>
        <a:bodyPr/>
        <a:lstStyle/>
        <a:p>
          <a:r>
            <a:rPr lang="en-US" sz="1200" dirty="0">
              <a:solidFill>
                <a:schemeClr val="tx1"/>
              </a:solidFill>
              <a:latin typeface="Aptos" panose="020B0004020202020204" pitchFamily="34" charset="0"/>
            </a:rPr>
            <a:t>Kyle Ruschman</a:t>
          </a:r>
        </a:p>
        <a:p>
          <a:r>
            <a:rPr lang="en-US" sz="1200" dirty="0">
              <a:solidFill>
                <a:schemeClr val="tx1"/>
              </a:solidFill>
              <a:latin typeface="Aptos" panose="020B0004020202020204" pitchFamily="34" charset="0"/>
            </a:rPr>
            <a:t>VP, Sales &amp; Bus Dev</a:t>
          </a:r>
        </a:p>
      </dgm:t>
    </dgm:pt>
    <dgm:pt modelId="{D462F931-8AAA-411C-93E9-F5FD11A7FC3F}" type="parTrans" cxnId="{5EC70698-3758-4A6D-98D6-4A1DFAAE42DF}">
      <dgm:prSet/>
      <dgm:spPr/>
      <dgm:t>
        <a:bodyPr/>
        <a:lstStyle/>
        <a:p>
          <a:endParaRPr lang="en-US" sz="1200">
            <a:solidFill>
              <a:schemeClr val="tx1"/>
            </a:solidFill>
            <a:latin typeface="Aptos" panose="020B0004020202020204" pitchFamily="34" charset="0"/>
          </a:endParaRPr>
        </a:p>
      </dgm:t>
    </dgm:pt>
    <dgm:pt modelId="{7E69AE52-E545-479C-AFDA-3A6FAEFD7CBB}" type="sibTrans" cxnId="{5EC70698-3758-4A6D-98D6-4A1DFAAE42DF}">
      <dgm:prSet/>
      <dgm:spPr/>
      <dgm:t>
        <a:bodyPr/>
        <a:lstStyle/>
        <a:p>
          <a:endParaRPr lang="en-US" sz="1200">
            <a:solidFill>
              <a:schemeClr val="tx1"/>
            </a:solidFill>
            <a:latin typeface="Aptos" panose="020B0004020202020204" pitchFamily="34" charset="0"/>
          </a:endParaRPr>
        </a:p>
      </dgm:t>
    </dgm:pt>
    <dgm:pt modelId="{B952C8B3-8115-4025-AD69-B4D06D68CF6F}">
      <dgm:prSet phldrT="[Text]" custT="1"/>
      <dgm:spPr>
        <a:solidFill>
          <a:srgbClr val="FFECCB"/>
        </a:solidFill>
      </dgm:spPr>
      <dgm:t>
        <a:bodyPr/>
        <a:lstStyle/>
        <a:p>
          <a:pPr algn="ctr"/>
          <a:r>
            <a:rPr lang="en-US" sz="1200" dirty="0">
              <a:solidFill>
                <a:schemeClr val="tx1"/>
              </a:solidFill>
              <a:latin typeface="Aptos" panose="020B0004020202020204" pitchFamily="34" charset="0"/>
            </a:rPr>
            <a:t>2 Tech Support</a:t>
          </a:r>
        </a:p>
      </dgm:t>
    </dgm:pt>
    <dgm:pt modelId="{06D819F4-D26A-4AA9-8FBF-6F78D6AB9F8C}" type="parTrans" cxnId="{4ACC91EB-A78E-4FE7-AB12-2766E0F10147}">
      <dgm:prSet/>
      <dgm:spPr/>
      <dgm:t>
        <a:bodyPr/>
        <a:lstStyle/>
        <a:p>
          <a:endParaRPr lang="en-US" sz="1200">
            <a:solidFill>
              <a:schemeClr val="tx1"/>
            </a:solidFill>
            <a:latin typeface="Aptos" panose="020B0004020202020204" pitchFamily="34" charset="0"/>
          </a:endParaRPr>
        </a:p>
      </dgm:t>
    </dgm:pt>
    <dgm:pt modelId="{0D2B0AEF-1E1F-457A-8D2A-401BC5682F4C}" type="sibTrans" cxnId="{4ACC91EB-A78E-4FE7-AB12-2766E0F10147}">
      <dgm:prSet/>
      <dgm:spPr/>
      <dgm:t>
        <a:bodyPr/>
        <a:lstStyle/>
        <a:p>
          <a:endParaRPr lang="en-US" sz="1200">
            <a:solidFill>
              <a:schemeClr val="tx1"/>
            </a:solidFill>
            <a:latin typeface="Aptos" panose="020B0004020202020204" pitchFamily="34" charset="0"/>
          </a:endParaRPr>
        </a:p>
      </dgm:t>
    </dgm:pt>
    <dgm:pt modelId="{C2EFFE46-D4F6-4175-BE06-6FF6B8F2A57B}">
      <dgm:prSet phldrT="[Text]" custT="1"/>
      <dgm:spPr>
        <a:solidFill>
          <a:srgbClr val="FFECCB"/>
        </a:solidFill>
      </dgm:spPr>
      <dgm:t>
        <a:bodyPr/>
        <a:lstStyle/>
        <a:p>
          <a:r>
            <a:rPr lang="en-US" sz="1200" dirty="0">
              <a:solidFill>
                <a:schemeClr val="tx1"/>
              </a:solidFill>
              <a:latin typeface="Aptos" panose="020B0004020202020204" pitchFamily="34" charset="0"/>
            </a:rPr>
            <a:t>Partner Support (3)</a:t>
          </a:r>
        </a:p>
      </dgm:t>
    </dgm:pt>
    <dgm:pt modelId="{6D96B9A9-D120-4AEE-B015-823ED85EC554}" type="parTrans" cxnId="{DD40F530-F140-4061-BD31-34E47C28B568}">
      <dgm:prSet/>
      <dgm:spPr/>
      <dgm:t>
        <a:bodyPr/>
        <a:lstStyle/>
        <a:p>
          <a:endParaRPr lang="en-US" sz="1200">
            <a:solidFill>
              <a:schemeClr val="tx1"/>
            </a:solidFill>
            <a:latin typeface="Aptos" panose="020B0004020202020204" pitchFamily="34" charset="0"/>
          </a:endParaRPr>
        </a:p>
      </dgm:t>
    </dgm:pt>
    <dgm:pt modelId="{7E96C880-A50A-459E-B262-E5001D0EEAAD}" type="sibTrans" cxnId="{DD40F530-F140-4061-BD31-34E47C28B568}">
      <dgm:prSet/>
      <dgm:spPr/>
      <dgm:t>
        <a:bodyPr/>
        <a:lstStyle/>
        <a:p>
          <a:endParaRPr lang="en-US" sz="1200">
            <a:solidFill>
              <a:schemeClr val="tx1"/>
            </a:solidFill>
            <a:latin typeface="Aptos" panose="020B0004020202020204" pitchFamily="34" charset="0"/>
          </a:endParaRPr>
        </a:p>
      </dgm:t>
    </dgm:pt>
    <dgm:pt modelId="{2C7C0DDC-BCF4-4E75-9EFF-402200B88B5D}">
      <dgm:prSet phldrT="[Text]" custT="1"/>
      <dgm:spPr>
        <a:solidFill>
          <a:srgbClr val="FFECCB"/>
        </a:solidFill>
      </dgm:spPr>
      <dgm:t>
        <a:bodyPr/>
        <a:lstStyle/>
        <a:p>
          <a:r>
            <a:rPr lang="en-US" sz="1200" dirty="0">
              <a:solidFill>
                <a:schemeClr val="tx1"/>
              </a:solidFill>
              <a:latin typeface="Aptos" panose="020B0004020202020204" pitchFamily="34" charset="0"/>
            </a:rPr>
            <a:t>Ken Keller CTO</a:t>
          </a:r>
        </a:p>
      </dgm:t>
    </dgm:pt>
    <dgm:pt modelId="{224C0B0E-BC8E-41C0-A5BC-D9D842ADC567}" type="parTrans" cxnId="{363F4371-72C7-4324-A974-E85B283FAAE2}">
      <dgm:prSet/>
      <dgm:spPr/>
      <dgm:t>
        <a:bodyPr/>
        <a:lstStyle/>
        <a:p>
          <a:endParaRPr lang="en-US" sz="1200">
            <a:solidFill>
              <a:schemeClr val="tx1"/>
            </a:solidFill>
            <a:latin typeface="Aptos" panose="020B0004020202020204" pitchFamily="34" charset="0"/>
          </a:endParaRPr>
        </a:p>
      </dgm:t>
    </dgm:pt>
    <dgm:pt modelId="{939479A2-BE5E-4856-A2CE-BC0711DC2347}" type="sibTrans" cxnId="{363F4371-72C7-4324-A974-E85B283FAAE2}">
      <dgm:prSet/>
      <dgm:spPr/>
      <dgm:t>
        <a:bodyPr/>
        <a:lstStyle/>
        <a:p>
          <a:endParaRPr lang="en-US" sz="1200">
            <a:solidFill>
              <a:schemeClr val="tx1"/>
            </a:solidFill>
            <a:latin typeface="Aptos" panose="020B0004020202020204" pitchFamily="34" charset="0"/>
          </a:endParaRPr>
        </a:p>
      </dgm:t>
    </dgm:pt>
    <dgm:pt modelId="{343BE615-6D7F-4295-96EE-DED738B7B89D}">
      <dgm:prSet phldrT="[Text]" custT="1"/>
      <dgm:spPr>
        <a:solidFill>
          <a:srgbClr val="FFECCB"/>
        </a:solidFill>
      </dgm:spPr>
      <dgm:t>
        <a:bodyPr/>
        <a:lstStyle/>
        <a:p>
          <a:r>
            <a:rPr lang="en-US" sz="1200" dirty="0">
              <a:solidFill>
                <a:schemeClr val="tx1"/>
              </a:solidFill>
              <a:latin typeface="Aptos" panose="020B0004020202020204" pitchFamily="34" charset="0"/>
            </a:rPr>
            <a:t>Leigh Hardin</a:t>
          </a:r>
          <a:br>
            <a:rPr lang="en-US" sz="1200" dirty="0">
              <a:solidFill>
                <a:schemeClr val="tx1"/>
              </a:solidFill>
              <a:latin typeface="Aptos" panose="020B0004020202020204" pitchFamily="34" charset="0"/>
            </a:rPr>
          </a:br>
          <a:r>
            <a:rPr lang="en-US" sz="1200" dirty="0">
              <a:solidFill>
                <a:schemeClr val="tx1"/>
              </a:solidFill>
              <a:latin typeface="Aptos" panose="020B0004020202020204" pitchFamily="34" charset="0"/>
            </a:rPr>
            <a:t>Head of Channel Sales</a:t>
          </a:r>
        </a:p>
      </dgm:t>
    </dgm:pt>
    <dgm:pt modelId="{8D494AD9-D820-4B8F-933A-CF42F6615CAB}" type="parTrans" cxnId="{6FA38CB7-1CA9-4637-98D0-47D69AA18936}">
      <dgm:prSet/>
      <dgm:spPr/>
      <dgm:t>
        <a:bodyPr/>
        <a:lstStyle/>
        <a:p>
          <a:endParaRPr lang="en-US" sz="1200">
            <a:solidFill>
              <a:schemeClr val="tx1"/>
            </a:solidFill>
            <a:latin typeface="Aptos" panose="020B0004020202020204" pitchFamily="34" charset="0"/>
          </a:endParaRPr>
        </a:p>
      </dgm:t>
    </dgm:pt>
    <dgm:pt modelId="{38B63EB1-061F-4D32-9CDE-C8BAB975868A}" type="sibTrans" cxnId="{6FA38CB7-1CA9-4637-98D0-47D69AA18936}">
      <dgm:prSet/>
      <dgm:spPr/>
      <dgm:t>
        <a:bodyPr/>
        <a:lstStyle/>
        <a:p>
          <a:endParaRPr lang="en-US" sz="1200">
            <a:solidFill>
              <a:schemeClr val="tx1"/>
            </a:solidFill>
            <a:latin typeface="Aptos" panose="020B0004020202020204" pitchFamily="34" charset="0"/>
          </a:endParaRPr>
        </a:p>
      </dgm:t>
    </dgm:pt>
    <dgm:pt modelId="{D557C400-F2C1-41EE-B4E1-F13D6C221E69}">
      <dgm:prSet phldrT="[Text]" custT="1"/>
      <dgm:spPr>
        <a:solidFill>
          <a:srgbClr val="FFECCB"/>
        </a:solidFill>
      </dgm:spPr>
      <dgm:t>
        <a:bodyPr/>
        <a:lstStyle/>
        <a:p>
          <a:r>
            <a:rPr lang="en-US" sz="1200" dirty="0">
              <a:solidFill>
                <a:schemeClr val="tx1"/>
              </a:solidFill>
              <a:latin typeface="Aptos" panose="020B0004020202020204" pitchFamily="34" charset="0"/>
            </a:rPr>
            <a:t>Caroline Fitzgerald</a:t>
          </a:r>
          <a:br>
            <a:rPr lang="en-US" sz="1200" dirty="0">
              <a:solidFill>
                <a:schemeClr val="tx1"/>
              </a:solidFill>
              <a:latin typeface="Aptos" panose="020B0004020202020204" pitchFamily="34" charset="0"/>
            </a:rPr>
          </a:br>
          <a:r>
            <a:rPr lang="en-US" sz="1200" dirty="0">
              <a:solidFill>
                <a:schemeClr val="tx1"/>
              </a:solidFill>
              <a:latin typeface="Aptos" panose="020B0004020202020204" pitchFamily="34" charset="0"/>
            </a:rPr>
            <a:t>Sales Associate</a:t>
          </a:r>
        </a:p>
      </dgm:t>
    </dgm:pt>
    <dgm:pt modelId="{BAC0348D-5CF1-49BC-96F5-EBD31E64F314}" type="parTrans" cxnId="{74B1DDE3-F4C9-4A92-B60A-1240632A3785}">
      <dgm:prSet/>
      <dgm:spPr/>
      <dgm:t>
        <a:bodyPr/>
        <a:lstStyle/>
        <a:p>
          <a:endParaRPr lang="en-US" sz="1200">
            <a:solidFill>
              <a:schemeClr val="tx1"/>
            </a:solidFill>
            <a:latin typeface="Aptos" panose="020B0004020202020204" pitchFamily="34" charset="0"/>
          </a:endParaRPr>
        </a:p>
      </dgm:t>
    </dgm:pt>
    <dgm:pt modelId="{05644499-3B1B-4854-965F-93EE7B2D65D2}" type="sibTrans" cxnId="{74B1DDE3-F4C9-4A92-B60A-1240632A3785}">
      <dgm:prSet/>
      <dgm:spPr/>
      <dgm:t>
        <a:bodyPr/>
        <a:lstStyle/>
        <a:p>
          <a:endParaRPr lang="en-US" sz="1200">
            <a:solidFill>
              <a:schemeClr val="tx1"/>
            </a:solidFill>
            <a:latin typeface="Aptos" panose="020B0004020202020204" pitchFamily="34" charset="0"/>
          </a:endParaRPr>
        </a:p>
      </dgm:t>
    </dgm:pt>
    <dgm:pt modelId="{5DC88435-109E-4D3C-ABEB-D131B74EF4BD}">
      <dgm:prSet phldrT="[Text]" custT="1"/>
      <dgm:spPr>
        <a:solidFill>
          <a:srgbClr val="FFECCB"/>
        </a:solidFill>
      </dgm:spPr>
      <dgm:t>
        <a:bodyPr/>
        <a:lstStyle/>
        <a:p>
          <a:r>
            <a:rPr lang="en-US" sz="1200" dirty="0">
              <a:solidFill>
                <a:schemeClr val="tx1"/>
              </a:solidFill>
              <a:latin typeface="Aptos" panose="020B0004020202020204" pitchFamily="34" charset="0"/>
            </a:rPr>
            <a:t>Customer Service (6)</a:t>
          </a:r>
        </a:p>
      </dgm:t>
    </dgm:pt>
    <dgm:pt modelId="{3C0F1031-37C3-4E82-ADB7-2D54F53DB324}" type="parTrans" cxnId="{92096FC1-FF03-4DF3-9252-4CD631B4EADC}">
      <dgm:prSet/>
      <dgm:spPr/>
      <dgm:t>
        <a:bodyPr/>
        <a:lstStyle/>
        <a:p>
          <a:endParaRPr lang="en-US" sz="1200">
            <a:solidFill>
              <a:schemeClr val="tx1"/>
            </a:solidFill>
            <a:latin typeface="Aptos" panose="020B0004020202020204" pitchFamily="34" charset="0"/>
          </a:endParaRPr>
        </a:p>
      </dgm:t>
    </dgm:pt>
    <dgm:pt modelId="{AB67884E-2F1E-49BE-A8FC-E4B685B7E2EC}" type="sibTrans" cxnId="{92096FC1-FF03-4DF3-9252-4CD631B4EADC}">
      <dgm:prSet/>
      <dgm:spPr/>
      <dgm:t>
        <a:bodyPr/>
        <a:lstStyle/>
        <a:p>
          <a:endParaRPr lang="en-US" sz="1200">
            <a:solidFill>
              <a:schemeClr val="tx1"/>
            </a:solidFill>
            <a:latin typeface="Aptos" panose="020B0004020202020204" pitchFamily="34" charset="0"/>
          </a:endParaRPr>
        </a:p>
      </dgm:t>
    </dgm:pt>
    <dgm:pt modelId="{1B3A0159-A5AA-4FC2-97FA-1A638A3B5193}" type="pres">
      <dgm:prSet presAssocID="{8F0695BC-1694-4059-BDED-A0BA45FFF77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2BE4D16-0001-484B-9D95-71410972DF11}" type="pres">
      <dgm:prSet presAssocID="{A9B7A82F-6C96-47E1-B239-8ED7E8FC7F54}" presName="hierRoot1" presStyleCnt="0">
        <dgm:presLayoutVars>
          <dgm:hierBranch val="init"/>
        </dgm:presLayoutVars>
      </dgm:prSet>
      <dgm:spPr/>
    </dgm:pt>
    <dgm:pt modelId="{FE6B135E-A595-4545-8BFC-65CCF3BEA72C}" type="pres">
      <dgm:prSet presAssocID="{A9B7A82F-6C96-47E1-B239-8ED7E8FC7F54}" presName="rootComposite1" presStyleCnt="0"/>
      <dgm:spPr/>
    </dgm:pt>
    <dgm:pt modelId="{7D968A17-C90F-4B40-BC13-7DCDD9B7399A}" type="pres">
      <dgm:prSet presAssocID="{A9B7A82F-6C96-47E1-B239-8ED7E8FC7F54}" presName="rootText1" presStyleLbl="node0" presStyleIdx="0" presStyleCnt="2" custScaleX="170295" custLinFactNeighborX="53498" custLinFactNeighborY="-23687">
        <dgm:presLayoutVars>
          <dgm:chPref val="3"/>
        </dgm:presLayoutVars>
      </dgm:prSet>
      <dgm:spPr/>
    </dgm:pt>
    <dgm:pt modelId="{6994B93F-7630-4F9E-835A-E37B312F44FC}" type="pres">
      <dgm:prSet presAssocID="{A9B7A82F-6C96-47E1-B239-8ED7E8FC7F54}" presName="rootConnector1" presStyleLbl="node1" presStyleIdx="0" presStyleCnt="0"/>
      <dgm:spPr/>
    </dgm:pt>
    <dgm:pt modelId="{BB5A8EE8-AD2B-4E8B-A864-CAA76B293972}" type="pres">
      <dgm:prSet presAssocID="{A9B7A82F-6C96-47E1-B239-8ED7E8FC7F54}" presName="hierChild2" presStyleCnt="0"/>
      <dgm:spPr/>
    </dgm:pt>
    <dgm:pt modelId="{1205BE31-1068-4EAB-A7F1-D6980BFB96A4}" type="pres">
      <dgm:prSet presAssocID="{8D494AD9-D820-4B8F-933A-CF42F6615CAB}" presName="Name37" presStyleLbl="parChTrans1D2" presStyleIdx="0" presStyleCnt="4"/>
      <dgm:spPr/>
    </dgm:pt>
    <dgm:pt modelId="{0C90696C-5FAB-44D1-9CC4-AC3F04798642}" type="pres">
      <dgm:prSet presAssocID="{343BE615-6D7F-4295-96EE-DED738B7B89D}" presName="hierRoot2" presStyleCnt="0">
        <dgm:presLayoutVars>
          <dgm:hierBranch val="init"/>
        </dgm:presLayoutVars>
      </dgm:prSet>
      <dgm:spPr/>
    </dgm:pt>
    <dgm:pt modelId="{C35F5743-699A-4A11-9C2F-F803BBFAA951}" type="pres">
      <dgm:prSet presAssocID="{343BE615-6D7F-4295-96EE-DED738B7B89D}" presName="rootComposite" presStyleCnt="0"/>
      <dgm:spPr/>
    </dgm:pt>
    <dgm:pt modelId="{94F7919C-6FFE-4D66-9A7C-BD911104B9DE}" type="pres">
      <dgm:prSet presAssocID="{343BE615-6D7F-4295-96EE-DED738B7B89D}" presName="rootText" presStyleLbl="node2" presStyleIdx="0" presStyleCnt="4" custScaleX="163862" custScaleY="128203">
        <dgm:presLayoutVars>
          <dgm:chPref val="3"/>
        </dgm:presLayoutVars>
      </dgm:prSet>
      <dgm:spPr/>
    </dgm:pt>
    <dgm:pt modelId="{E8EFF4ED-B70E-4932-BB44-484E20389BF5}" type="pres">
      <dgm:prSet presAssocID="{343BE615-6D7F-4295-96EE-DED738B7B89D}" presName="rootConnector" presStyleLbl="node2" presStyleIdx="0" presStyleCnt="4"/>
      <dgm:spPr/>
    </dgm:pt>
    <dgm:pt modelId="{ED86B21F-DE4C-4999-A92B-B993435C423C}" type="pres">
      <dgm:prSet presAssocID="{343BE615-6D7F-4295-96EE-DED738B7B89D}" presName="hierChild4" presStyleCnt="0"/>
      <dgm:spPr/>
    </dgm:pt>
    <dgm:pt modelId="{27C8D298-179C-4F45-880F-DBA6B978BCCF}" type="pres">
      <dgm:prSet presAssocID="{343BE615-6D7F-4295-96EE-DED738B7B89D}" presName="hierChild5" presStyleCnt="0"/>
      <dgm:spPr/>
    </dgm:pt>
    <dgm:pt modelId="{A6F65AA1-425F-4902-AA4E-560325BDF527}" type="pres">
      <dgm:prSet presAssocID="{D462F931-8AAA-411C-93E9-F5FD11A7FC3F}" presName="Name37" presStyleLbl="parChTrans1D2" presStyleIdx="1" presStyleCnt="4"/>
      <dgm:spPr/>
    </dgm:pt>
    <dgm:pt modelId="{C187CB30-CEB8-4103-8FD8-F2C92E21AB01}" type="pres">
      <dgm:prSet presAssocID="{A9E696A0-0D6B-4FF5-93BA-F12FF2E46183}" presName="hierRoot2" presStyleCnt="0">
        <dgm:presLayoutVars>
          <dgm:hierBranch val="init"/>
        </dgm:presLayoutVars>
      </dgm:prSet>
      <dgm:spPr/>
    </dgm:pt>
    <dgm:pt modelId="{316F2D7A-6351-4C27-8D31-4602AA0EE298}" type="pres">
      <dgm:prSet presAssocID="{A9E696A0-0D6B-4FF5-93BA-F12FF2E46183}" presName="rootComposite" presStyleCnt="0"/>
      <dgm:spPr/>
    </dgm:pt>
    <dgm:pt modelId="{66CD19D8-B77E-4845-9E70-E72BE748DAE6}" type="pres">
      <dgm:prSet presAssocID="{A9E696A0-0D6B-4FF5-93BA-F12FF2E46183}" presName="rootText" presStyleLbl="node2" presStyleIdx="1" presStyleCnt="4" custScaleX="174337" custScaleY="131618" custLinFactNeighborX="-488" custLinFactNeighborY="-3971">
        <dgm:presLayoutVars>
          <dgm:chPref val="3"/>
        </dgm:presLayoutVars>
      </dgm:prSet>
      <dgm:spPr/>
    </dgm:pt>
    <dgm:pt modelId="{D6F8FF3D-D1A8-47CA-87DB-CFFBA2A2F33C}" type="pres">
      <dgm:prSet presAssocID="{A9E696A0-0D6B-4FF5-93BA-F12FF2E46183}" presName="rootConnector" presStyleLbl="node2" presStyleIdx="1" presStyleCnt="4"/>
      <dgm:spPr/>
    </dgm:pt>
    <dgm:pt modelId="{957D369B-963D-4F09-9959-D431301954B6}" type="pres">
      <dgm:prSet presAssocID="{A9E696A0-0D6B-4FF5-93BA-F12FF2E46183}" presName="hierChild4" presStyleCnt="0"/>
      <dgm:spPr/>
    </dgm:pt>
    <dgm:pt modelId="{74DE8A06-E180-4953-B559-8BC56F942721}" type="pres">
      <dgm:prSet presAssocID="{BAC0348D-5CF1-49BC-96F5-EBD31E64F314}" presName="Name37" presStyleLbl="parChTrans1D3" presStyleIdx="0" presStyleCnt="9"/>
      <dgm:spPr/>
    </dgm:pt>
    <dgm:pt modelId="{FA86ECD2-9A60-4BF6-BF7C-720BDAB9393E}" type="pres">
      <dgm:prSet presAssocID="{D557C400-F2C1-41EE-B4E1-F13D6C221E69}" presName="hierRoot2" presStyleCnt="0">
        <dgm:presLayoutVars>
          <dgm:hierBranch val="init"/>
        </dgm:presLayoutVars>
      </dgm:prSet>
      <dgm:spPr/>
    </dgm:pt>
    <dgm:pt modelId="{93A59B02-F703-42ED-BC39-ADAFEB17934D}" type="pres">
      <dgm:prSet presAssocID="{D557C400-F2C1-41EE-B4E1-F13D6C221E69}" presName="rootComposite" presStyleCnt="0"/>
      <dgm:spPr/>
    </dgm:pt>
    <dgm:pt modelId="{793BE344-9A97-4067-8EF3-A33A1D118997}" type="pres">
      <dgm:prSet presAssocID="{D557C400-F2C1-41EE-B4E1-F13D6C221E69}" presName="rootText" presStyleLbl="node3" presStyleIdx="0" presStyleCnt="9" custScaleX="185600" custLinFactNeighborX="764" custLinFactNeighborY="27753">
        <dgm:presLayoutVars>
          <dgm:chPref val="3"/>
        </dgm:presLayoutVars>
      </dgm:prSet>
      <dgm:spPr/>
    </dgm:pt>
    <dgm:pt modelId="{F798F00A-EE84-44AA-BA3C-C9655D11CA50}" type="pres">
      <dgm:prSet presAssocID="{D557C400-F2C1-41EE-B4E1-F13D6C221E69}" presName="rootConnector" presStyleLbl="node3" presStyleIdx="0" presStyleCnt="9"/>
      <dgm:spPr/>
    </dgm:pt>
    <dgm:pt modelId="{B3CA3879-1B46-4C3E-9B9A-06B131287376}" type="pres">
      <dgm:prSet presAssocID="{D557C400-F2C1-41EE-B4E1-F13D6C221E69}" presName="hierChild4" presStyleCnt="0"/>
      <dgm:spPr/>
    </dgm:pt>
    <dgm:pt modelId="{B7F4A33E-0F5A-4600-86D1-92700A88ED01}" type="pres">
      <dgm:prSet presAssocID="{D557C400-F2C1-41EE-B4E1-F13D6C221E69}" presName="hierChild5" presStyleCnt="0"/>
      <dgm:spPr/>
    </dgm:pt>
    <dgm:pt modelId="{CAF48A1C-2B06-4326-B295-8092EA5F63EF}" type="pres">
      <dgm:prSet presAssocID="{A9E696A0-0D6B-4FF5-93BA-F12FF2E46183}" presName="hierChild5" presStyleCnt="0"/>
      <dgm:spPr/>
    </dgm:pt>
    <dgm:pt modelId="{CA7BA63A-9AF8-4BD3-96E7-15F4DE537590}" type="pres">
      <dgm:prSet presAssocID="{A0EA747E-5A48-415C-882F-12A5D301F102}" presName="Name37" presStyleLbl="parChTrans1D2" presStyleIdx="2" presStyleCnt="4"/>
      <dgm:spPr/>
    </dgm:pt>
    <dgm:pt modelId="{FC89BDB2-541F-4966-B541-D7511FF9B673}" type="pres">
      <dgm:prSet presAssocID="{C8B5C4B2-FEF2-4943-BF1D-805E8D95862F}" presName="hierRoot2" presStyleCnt="0">
        <dgm:presLayoutVars>
          <dgm:hierBranch val="init"/>
        </dgm:presLayoutVars>
      </dgm:prSet>
      <dgm:spPr/>
    </dgm:pt>
    <dgm:pt modelId="{6D9BAEC5-0072-4932-8012-63C5A0CE5005}" type="pres">
      <dgm:prSet presAssocID="{C8B5C4B2-FEF2-4943-BF1D-805E8D95862F}" presName="rootComposite" presStyleCnt="0"/>
      <dgm:spPr/>
    </dgm:pt>
    <dgm:pt modelId="{301DD6CA-CF7B-4A45-B3C9-E28837776EF5}" type="pres">
      <dgm:prSet presAssocID="{C8B5C4B2-FEF2-4943-BF1D-805E8D95862F}" presName="rootText" presStyleLbl="node2" presStyleIdx="2" presStyleCnt="4" custScaleX="171782" custScaleY="137115" custLinFactX="30053" custLinFactNeighborX="100000" custLinFactNeighborY="7095">
        <dgm:presLayoutVars>
          <dgm:chPref val="3"/>
        </dgm:presLayoutVars>
      </dgm:prSet>
      <dgm:spPr/>
    </dgm:pt>
    <dgm:pt modelId="{D1185979-3A72-471E-87C1-C00664C77202}" type="pres">
      <dgm:prSet presAssocID="{C8B5C4B2-FEF2-4943-BF1D-805E8D95862F}" presName="rootConnector" presStyleLbl="node2" presStyleIdx="2" presStyleCnt="4"/>
      <dgm:spPr/>
    </dgm:pt>
    <dgm:pt modelId="{731C4F1A-0528-4C49-A347-98334B18239A}" type="pres">
      <dgm:prSet presAssocID="{C8B5C4B2-FEF2-4943-BF1D-805E8D95862F}" presName="hierChild4" presStyleCnt="0"/>
      <dgm:spPr/>
    </dgm:pt>
    <dgm:pt modelId="{91F4564C-B017-4ABE-AAC6-10E97588E900}" type="pres">
      <dgm:prSet presAssocID="{2F5CB14C-C52A-4BCC-9818-C5ADFBB11955}" presName="Name37" presStyleLbl="parChTrans1D3" presStyleIdx="1" presStyleCnt="9"/>
      <dgm:spPr/>
    </dgm:pt>
    <dgm:pt modelId="{D67DF251-6D9D-4D41-ABF3-38022CF5251C}" type="pres">
      <dgm:prSet presAssocID="{499B6481-1B64-43AB-AAA9-45EACD1347B5}" presName="hierRoot2" presStyleCnt="0">
        <dgm:presLayoutVars>
          <dgm:hierBranch val="init"/>
        </dgm:presLayoutVars>
      </dgm:prSet>
      <dgm:spPr/>
    </dgm:pt>
    <dgm:pt modelId="{D5DF0696-D6B6-4E2A-94A0-90C9B16FC7B6}" type="pres">
      <dgm:prSet presAssocID="{499B6481-1B64-43AB-AAA9-45EACD1347B5}" presName="rootComposite" presStyleCnt="0"/>
      <dgm:spPr/>
    </dgm:pt>
    <dgm:pt modelId="{E4AF3BCF-9A7F-438B-BD25-41C0A3FAE1DA}" type="pres">
      <dgm:prSet presAssocID="{499B6481-1B64-43AB-AAA9-45EACD1347B5}" presName="rootText" presStyleLbl="node3" presStyleIdx="1" presStyleCnt="9" custScaleX="173731" custScaleY="112093" custLinFactX="77218" custLinFactNeighborX="100000" custLinFactNeighborY="18687">
        <dgm:presLayoutVars>
          <dgm:chPref val="3"/>
        </dgm:presLayoutVars>
      </dgm:prSet>
      <dgm:spPr/>
    </dgm:pt>
    <dgm:pt modelId="{F84426ED-A754-4077-98D2-04D7282EEE42}" type="pres">
      <dgm:prSet presAssocID="{499B6481-1B64-43AB-AAA9-45EACD1347B5}" presName="rootConnector" presStyleLbl="node3" presStyleIdx="1" presStyleCnt="9"/>
      <dgm:spPr/>
    </dgm:pt>
    <dgm:pt modelId="{D9D0A12F-87B6-49B6-8D81-F689B4AA4420}" type="pres">
      <dgm:prSet presAssocID="{499B6481-1B64-43AB-AAA9-45EACD1347B5}" presName="hierChild4" presStyleCnt="0"/>
      <dgm:spPr/>
    </dgm:pt>
    <dgm:pt modelId="{2CA2327B-08E3-4B87-B672-A9B7E1F8CC6B}" type="pres">
      <dgm:prSet presAssocID="{499B6481-1B64-43AB-AAA9-45EACD1347B5}" presName="hierChild5" presStyleCnt="0"/>
      <dgm:spPr/>
    </dgm:pt>
    <dgm:pt modelId="{E68F82B4-D684-4042-A62B-DC6F9BC32CFB}" type="pres">
      <dgm:prSet presAssocID="{56B5BBF0-D5C9-447B-AA39-F577B69CFB86}" presName="Name37" presStyleLbl="parChTrans1D3" presStyleIdx="2" presStyleCnt="9"/>
      <dgm:spPr/>
    </dgm:pt>
    <dgm:pt modelId="{F883A749-0DEB-479E-9850-BB05F92FFE87}" type="pres">
      <dgm:prSet presAssocID="{98C4C165-2243-4A79-A9E6-D873908F5EDA}" presName="hierRoot2" presStyleCnt="0">
        <dgm:presLayoutVars>
          <dgm:hierBranch val="init"/>
        </dgm:presLayoutVars>
      </dgm:prSet>
      <dgm:spPr/>
    </dgm:pt>
    <dgm:pt modelId="{83410F30-D296-481E-954B-52DBD0157CC5}" type="pres">
      <dgm:prSet presAssocID="{98C4C165-2243-4A79-A9E6-D873908F5EDA}" presName="rootComposite" presStyleCnt="0"/>
      <dgm:spPr/>
    </dgm:pt>
    <dgm:pt modelId="{EF310F94-741B-4C4A-9A78-D898FE0170F1}" type="pres">
      <dgm:prSet presAssocID="{98C4C165-2243-4A79-A9E6-D873908F5EDA}" presName="rootText" presStyleLbl="node3" presStyleIdx="2" presStyleCnt="9" custScaleX="175645" custScaleY="109230" custLinFactX="80229" custLinFactNeighborX="100000" custLinFactNeighborY="165">
        <dgm:presLayoutVars>
          <dgm:chPref val="3"/>
        </dgm:presLayoutVars>
      </dgm:prSet>
      <dgm:spPr/>
    </dgm:pt>
    <dgm:pt modelId="{D4FFED7C-2B01-44C8-898D-B51E035C46A0}" type="pres">
      <dgm:prSet presAssocID="{98C4C165-2243-4A79-A9E6-D873908F5EDA}" presName="rootConnector" presStyleLbl="node3" presStyleIdx="2" presStyleCnt="9"/>
      <dgm:spPr/>
    </dgm:pt>
    <dgm:pt modelId="{B0690FE4-9D64-479F-8941-49802268B064}" type="pres">
      <dgm:prSet presAssocID="{98C4C165-2243-4A79-A9E6-D873908F5EDA}" presName="hierChild4" presStyleCnt="0"/>
      <dgm:spPr/>
    </dgm:pt>
    <dgm:pt modelId="{26CE72C4-7A55-42AD-AA66-D6E2EEE98FB7}" type="pres">
      <dgm:prSet presAssocID="{98C4C165-2243-4A79-A9E6-D873908F5EDA}" presName="hierChild5" presStyleCnt="0"/>
      <dgm:spPr/>
    </dgm:pt>
    <dgm:pt modelId="{0B35FD9D-896D-48E5-937C-54DEB9BD33CE}" type="pres">
      <dgm:prSet presAssocID="{6D96B9A9-D120-4AEE-B015-823ED85EC554}" presName="Name37" presStyleLbl="parChTrans1D3" presStyleIdx="3" presStyleCnt="9"/>
      <dgm:spPr/>
    </dgm:pt>
    <dgm:pt modelId="{998767EA-B5A4-4F69-81B5-1CA2C2E58950}" type="pres">
      <dgm:prSet presAssocID="{C2EFFE46-D4F6-4175-BE06-6FF6B8F2A57B}" presName="hierRoot2" presStyleCnt="0">
        <dgm:presLayoutVars>
          <dgm:hierBranch val="init"/>
        </dgm:presLayoutVars>
      </dgm:prSet>
      <dgm:spPr/>
    </dgm:pt>
    <dgm:pt modelId="{62B63987-2D2D-4A6E-B94D-8269D9C9B7C5}" type="pres">
      <dgm:prSet presAssocID="{C2EFFE46-D4F6-4175-BE06-6FF6B8F2A57B}" presName="rootComposite" presStyleCnt="0"/>
      <dgm:spPr/>
    </dgm:pt>
    <dgm:pt modelId="{13B1AEBB-1A83-4816-8902-E6CC0E7084E1}" type="pres">
      <dgm:prSet presAssocID="{C2EFFE46-D4F6-4175-BE06-6FF6B8F2A57B}" presName="rootText" presStyleLbl="node3" presStyleIdx="3" presStyleCnt="9" custScaleX="170960" custScaleY="104725" custLinFactX="80229" custLinFactNeighborX="100000" custLinFactNeighborY="-9122">
        <dgm:presLayoutVars>
          <dgm:chPref val="3"/>
        </dgm:presLayoutVars>
      </dgm:prSet>
      <dgm:spPr/>
    </dgm:pt>
    <dgm:pt modelId="{267BB005-E293-4F42-B0B4-84689358CC40}" type="pres">
      <dgm:prSet presAssocID="{C2EFFE46-D4F6-4175-BE06-6FF6B8F2A57B}" presName="rootConnector" presStyleLbl="node3" presStyleIdx="3" presStyleCnt="9"/>
      <dgm:spPr/>
    </dgm:pt>
    <dgm:pt modelId="{1F52876E-BD67-4CA2-BF90-FE4797B272DB}" type="pres">
      <dgm:prSet presAssocID="{C2EFFE46-D4F6-4175-BE06-6FF6B8F2A57B}" presName="hierChild4" presStyleCnt="0"/>
      <dgm:spPr/>
    </dgm:pt>
    <dgm:pt modelId="{78136BBF-4510-45AD-85AA-B23FDEA4BE55}" type="pres">
      <dgm:prSet presAssocID="{C2EFFE46-D4F6-4175-BE06-6FF6B8F2A57B}" presName="hierChild5" presStyleCnt="0"/>
      <dgm:spPr/>
    </dgm:pt>
    <dgm:pt modelId="{BDEF4734-4762-4D4F-947E-2CB2609F053F}" type="pres">
      <dgm:prSet presAssocID="{3C0F1031-37C3-4E82-ADB7-2D54F53DB324}" presName="Name37" presStyleLbl="parChTrans1D3" presStyleIdx="4" presStyleCnt="9"/>
      <dgm:spPr/>
    </dgm:pt>
    <dgm:pt modelId="{8360207C-4B5E-4B60-9F66-40DFF0D9627D}" type="pres">
      <dgm:prSet presAssocID="{5DC88435-109E-4D3C-ABEB-D131B74EF4BD}" presName="hierRoot2" presStyleCnt="0">
        <dgm:presLayoutVars>
          <dgm:hierBranch val="init"/>
        </dgm:presLayoutVars>
      </dgm:prSet>
      <dgm:spPr/>
    </dgm:pt>
    <dgm:pt modelId="{3DBAF365-96F1-43EA-9ADC-FBFE80EEB00C}" type="pres">
      <dgm:prSet presAssocID="{5DC88435-109E-4D3C-ABEB-D131B74EF4BD}" presName="rootComposite" presStyleCnt="0"/>
      <dgm:spPr/>
    </dgm:pt>
    <dgm:pt modelId="{B7A876BB-385D-4806-91DF-E1FDE394864B}" type="pres">
      <dgm:prSet presAssocID="{5DC88435-109E-4D3C-ABEB-D131B74EF4BD}" presName="rootText" presStyleLbl="node3" presStyleIdx="4" presStyleCnt="9" custScaleX="174996" custLinFactX="82236" custLinFactNeighborX="100000" custLinFactNeighborY="-50">
        <dgm:presLayoutVars>
          <dgm:chPref val="3"/>
        </dgm:presLayoutVars>
      </dgm:prSet>
      <dgm:spPr/>
    </dgm:pt>
    <dgm:pt modelId="{9FF589CE-9BC0-4A66-A70E-BD24032DB8E5}" type="pres">
      <dgm:prSet presAssocID="{5DC88435-109E-4D3C-ABEB-D131B74EF4BD}" presName="rootConnector" presStyleLbl="node3" presStyleIdx="4" presStyleCnt="9"/>
      <dgm:spPr/>
    </dgm:pt>
    <dgm:pt modelId="{6BFCF5B6-8DBB-4613-960E-B41DBF4402CB}" type="pres">
      <dgm:prSet presAssocID="{5DC88435-109E-4D3C-ABEB-D131B74EF4BD}" presName="hierChild4" presStyleCnt="0"/>
      <dgm:spPr/>
    </dgm:pt>
    <dgm:pt modelId="{C983FC76-35E2-4E42-AE1A-4093A22761B1}" type="pres">
      <dgm:prSet presAssocID="{5DC88435-109E-4D3C-ABEB-D131B74EF4BD}" presName="hierChild5" presStyleCnt="0"/>
      <dgm:spPr/>
    </dgm:pt>
    <dgm:pt modelId="{9EE2848C-B436-4B53-8952-925D82FB1B65}" type="pres">
      <dgm:prSet presAssocID="{C8B5C4B2-FEF2-4943-BF1D-805E8D95862F}" presName="hierChild5" presStyleCnt="0"/>
      <dgm:spPr/>
    </dgm:pt>
    <dgm:pt modelId="{A2230CC3-8D25-4F72-B8D4-4E4DBB6C2D81}" type="pres">
      <dgm:prSet presAssocID="{5E254198-5861-492F-B224-07780767008C}" presName="Name37" presStyleLbl="parChTrans1D2" presStyleIdx="3" presStyleCnt="4"/>
      <dgm:spPr/>
    </dgm:pt>
    <dgm:pt modelId="{85746059-D672-411B-AA5C-E70A9FCECE23}" type="pres">
      <dgm:prSet presAssocID="{12EC793A-0ABD-408A-95DE-4BC05FAE8725}" presName="hierRoot2" presStyleCnt="0">
        <dgm:presLayoutVars>
          <dgm:hierBranch val="init"/>
        </dgm:presLayoutVars>
      </dgm:prSet>
      <dgm:spPr/>
    </dgm:pt>
    <dgm:pt modelId="{7E84D746-3F9C-467C-A776-BC4AE2D718F8}" type="pres">
      <dgm:prSet presAssocID="{12EC793A-0ABD-408A-95DE-4BC05FAE8725}" presName="rootComposite" presStyleCnt="0"/>
      <dgm:spPr/>
    </dgm:pt>
    <dgm:pt modelId="{9BB82B25-7246-4228-961F-71A6B1EC8FC8}" type="pres">
      <dgm:prSet presAssocID="{12EC793A-0ABD-408A-95DE-4BC05FAE8725}" presName="rootText" presStyleLbl="node2" presStyleIdx="3" presStyleCnt="4" custScaleX="137286" custScaleY="86939" custLinFactNeighborX="91206" custLinFactNeighborY="5155">
        <dgm:presLayoutVars>
          <dgm:chPref val="3"/>
        </dgm:presLayoutVars>
      </dgm:prSet>
      <dgm:spPr/>
    </dgm:pt>
    <dgm:pt modelId="{CF69A9B1-6C8C-47C2-A750-54896F46D0D8}" type="pres">
      <dgm:prSet presAssocID="{12EC793A-0ABD-408A-95DE-4BC05FAE8725}" presName="rootConnector" presStyleLbl="node2" presStyleIdx="3" presStyleCnt="4"/>
      <dgm:spPr/>
    </dgm:pt>
    <dgm:pt modelId="{2C5C8766-0430-4A5B-9809-436A5B4D155C}" type="pres">
      <dgm:prSet presAssocID="{12EC793A-0ABD-408A-95DE-4BC05FAE8725}" presName="hierChild4" presStyleCnt="0"/>
      <dgm:spPr/>
    </dgm:pt>
    <dgm:pt modelId="{647EE082-68CC-4F79-A30E-914EF7493DE7}" type="pres">
      <dgm:prSet presAssocID="{53E26419-749C-4AD1-998B-1D88FF45EA32}" presName="Name37" presStyleLbl="parChTrans1D3" presStyleIdx="5" presStyleCnt="9"/>
      <dgm:spPr/>
    </dgm:pt>
    <dgm:pt modelId="{96015A3D-FDED-462B-B72D-CE53EBDD1DC4}" type="pres">
      <dgm:prSet presAssocID="{D39B3151-0746-455C-ADFF-6091ED6D6A84}" presName="hierRoot2" presStyleCnt="0">
        <dgm:presLayoutVars>
          <dgm:hierBranch val="init"/>
        </dgm:presLayoutVars>
      </dgm:prSet>
      <dgm:spPr/>
    </dgm:pt>
    <dgm:pt modelId="{4A834CAA-A3B1-4FEE-A3CF-F2CD7E96FF79}" type="pres">
      <dgm:prSet presAssocID="{D39B3151-0746-455C-ADFF-6091ED6D6A84}" presName="rootComposite" presStyleCnt="0"/>
      <dgm:spPr/>
    </dgm:pt>
    <dgm:pt modelId="{4BCBDB2A-D3F9-4EC0-B66F-30493B296933}" type="pres">
      <dgm:prSet presAssocID="{D39B3151-0746-455C-ADFF-6091ED6D6A84}" presName="rootText" presStyleLbl="node3" presStyleIdx="5" presStyleCnt="9" custScaleX="107740" custScaleY="84928" custLinFactX="95036" custLinFactNeighborX="100000" custLinFactNeighborY="9099">
        <dgm:presLayoutVars>
          <dgm:chPref val="3"/>
        </dgm:presLayoutVars>
      </dgm:prSet>
      <dgm:spPr/>
    </dgm:pt>
    <dgm:pt modelId="{B8532978-94FD-45D7-AED2-B2E30C9C587C}" type="pres">
      <dgm:prSet presAssocID="{D39B3151-0746-455C-ADFF-6091ED6D6A84}" presName="rootConnector" presStyleLbl="node3" presStyleIdx="5" presStyleCnt="9"/>
      <dgm:spPr/>
    </dgm:pt>
    <dgm:pt modelId="{997D9963-CE00-453B-8230-F9A5D204EC0B}" type="pres">
      <dgm:prSet presAssocID="{D39B3151-0746-455C-ADFF-6091ED6D6A84}" presName="hierChild4" presStyleCnt="0"/>
      <dgm:spPr/>
    </dgm:pt>
    <dgm:pt modelId="{1150F2A3-BD46-4917-8C1A-1519C11CCF21}" type="pres">
      <dgm:prSet presAssocID="{D39B3151-0746-455C-ADFF-6091ED6D6A84}" presName="hierChild5" presStyleCnt="0"/>
      <dgm:spPr/>
    </dgm:pt>
    <dgm:pt modelId="{A0DE7311-5832-4C28-97E5-4E52C17F72F6}" type="pres">
      <dgm:prSet presAssocID="{8EA7BE62-0575-431E-A61B-0F4BD63F6FA5}" presName="Name37" presStyleLbl="parChTrans1D3" presStyleIdx="6" presStyleCnt="9"/>
      <dgm:spPr/>
    </dgm:pt>
    <dgm:pt modelId="{FA3EE795-2231-4C00-808D-4F6FF6CA99AE}" type="pres">
      <dgm:prSet presAssocID="{0E95DC65-7211-4AA7-A97A-89AAD8D96AB5}" presName="hierRoot2" presStyleCnt="0">
        <dgm:presLayoutVars>
          <dgm:hierBranch val="init"/>
        </dgm:presLayoutVars>
      </dgm:prSet>
      <dgm:spPr/>
    </dgm:pt>
    <dgm:pt modelId="{C2D2C0A8-478A-4497-B90E-3BED4B03205F}" type="pres">
      <dgm:prSet presAssocID="{0E95DC65-7211-4AA7-A97A-89AAD8D96AB5}" presName="rootComposite" presStyleCnt="0"/>
      <dgm:spPr/>
    </dgm:pt>
    <dgm:pt modelId="{1364DE42-A7B0-4C7A-9C3C-C6DBD09DFABF}" type="pres">
      <dgm:prSet presAssocID="{0E95DC65-7211-4AA7-A97A-89AAD8D96AB5}" presName="rootText" presStyleLbl="node3" presStyleIdx="6" presStyleCnt="9" custScaleX="106235" custScaleY="84961" custLinFactY="41153" custLinFactNeighborX="67924" custLinFactNeighborY="100000">
        <dgm:presLayoutVars>
          <dgm:chPref val="3"/>
        </dgm:presLayoutVars>
      </dgm:prSet>
      <dgm:spPr/>
    </dgm:pt>
    <dgm:pt modelId="{D04D6673-25AE-4C99-B137-19E88CAA1AB2}" type="pres">
      <dgm:prSet presAssocID="{0E95DC65-7211-4AA7-A97A-89AAD8D96AB5}" presName="rootConnector" presStyleLbl="node3" presStyleIdx="6" presStyleCnt="9"/>
      <dgm:spPr/>
    </dgm:pt>
    <dgm:pt modelId="{2B4AA5DC-FB92-42D3-B174-304F7F1221B6}" type="pres">
      <dgm:prSet presAssocID="{0E95DC65-7211-4AA7-A97A-89AAD8D96AB5}" presName="hierChild4" presStyleCnt="0"/>
      <dgm:spPr/>
    </dgm:pt>
    <dgm:pt modelId="{5BF71CD0-836E-414B-A77A-16469280642B}" type="pres">
      <dgm:prSet presAssocID="{0E95DC65-7211-4AA7-A97A-89AAD8D96AB5}" presName="hierChild5" presStyleCnt="0"/>
      <dgm:spPr/>
    </dgm:pt>
    <dgm:pt modelId="{9C0D960C-6A03-4377-8D0C-E24803F96BEA}" type="pres">
      <dgm:prSet presAssocID="{82F89B67-73FF-43B1-9D99-DAD97079530E}" presName="Name37" presStyleLbl="parChTrans1D3" presStyleIdx="7" presStyleCnt="9"/>
      <dgm:spPr/>
    </dgm:pt>
    <dgm:pt modelId="{441CE11A-8B17-4930-96A7-787D7AEA904E}" type="pres">
      <dgm:prSet presAssocID="{FA01204A-B8CF-44E9-B49F-AEB7D0D6F5DB}" presName="hierRoot2" presStyleCnt="0">
        <dgm:presLayoutVars>
          <dgm:hierBranch val="init"/>
        </dgm:presLayoutVars>
      </dgm:prSet>
      <dgm:spPr/>
    </dgm:pt>
    <dgm:pt modelId="{1F89BDBF-2EF6-443F-8B31-C33A226747E4}" type="pres">
      <dgm:prSet presAssocID="{FA01204A-B8CF-44E9-B49F-AEB7D0D6F5DB}" presName="rootComposite" presStyleCnt="0"/>
      <dgm:spPr/>
    </dgm:pt>
    <dgm:pt modelId="{AC3ABC37-511F-47F2-A520-88A3FC51A0B9}" type="pres">
      <dgm:prSet presAssocID="{FA01204A-B8CF-44E9-B49F-AEB7D0D6F5DB}" presName="rootText" presStyleLbl="node3" presStyleIdx="7" presStyleCnt="9" custScaleX="87688" custScaleY="86632" custLinFactY="100000" custLinFactNeighborX="19554" custLinFactNeighborY="161723">
        <dgm:presLayoutVars>
          <dgm:chPref val="3"/>
        </dgm:presLayoutVars>
      </dgm:prSet>
      <dgm:spPr/>
    </dgm:pt>
    <dgm:pt modelId="{0C731AEA-C9C0-4BC6-B795-A9BEEA7FBBA7}" type="pres">
      <dgm:prSet presAssocID="{FA01204A-B8CF-44E9-B49F-AEB7D0D6F5DB}" presName="rootConnector" presStyleLbl="node3" presStyleIdx="7" presStyleCnt="9"/>
      <dgm:spPr/>
    </dgm:pt>
    <dgm:pt modelId="{4CDA1A46-9C92-4A8C-BFBD-5E152F839CD2}" type="pres">
      <dgm:prSet presAssocID="{FA01204A-B8CF-44E9-B49F-AEB7D0D6F5DB}" presName="hierChild4" presStyleCnt="0"/>
      <dgm:spPr/>
    </dgm:pt>
    <dgm:pt modelId="{0A7165C3-B731-42A6-9B02-9E7AF2C99592}" type="pres">
      <dgm:prSet presAssocID="{FA01204A-B8CF-44E9-B49F-AEB7D0D6F5DB}" presName="hierChild5" presStyleCnt="0"/>
      <dgm:spPr/>
    </dgm:pt>
    <dgm:pt modelId="{A9BDB6EC-82CC-4BA1-86A8-47120082327A}" type="pres">
      <dgm:prSet presAssocID="{2274D19F-A40A-4F71-BD0A-3E93E11233B8}" presName="Name37" presStyleLbl="parChTrans1D3" presStyleIdx="8" presStyleCnt="9"/>
      <dgm:spPr/>
    </dgm:pt>
    <dgm:pt modelId="{4876715B-7766-44D6-9F52-4D1C1B70321A}" type="pres">
      <dgm:prSet presAssocID="{D2D12A3B-6008-4777-9E36-AE87FCC649D0}" presName="hierRoot2" presStyleCnt="0">
        <dgm:presLayoutVars>
          <dgm:hierBranch val="init"/>
        </dgm:presLayoutVars>
      </dgm:prSet>
      <dgm:spPr/>
    </dgm:pt>
    <dgm:pt modelId="{60F49453-0AA4-4AC7-AC20-47412D425EE9}" type="pres">
      <dgm:prSet presAssocID="{D2D12A3B-6008-4777-9E36-AE87FCC649D0}" presName="rootComposite" presStyleCnt="0"/>
      <dgm:spPr/>
    </dgm:pt>
    <dgm:pt modelId="{B43D27C2-4852-49FF-88F2-2E310ED10430}" type="pres">
      <dgm:prSet presAssocID="{D2D12A3B-6008-4777-9E36-AE87FCC649D0}" presName="rootText" presStyleLbl="node3" presStyleIdx="8" presStyleCnt="9" custScaleX="91619" custScaleY="80361" custLinFactNeighborX="-14484" custLinFactNeighborY="20469">
        <dgm:presLayoutVars>
          <dgm:chPref val="3"/>
        </dgm:presLayoutVars>
      </dgm:prSet>
      <dgm:spPr/>
    </dgm:pt>
    <dgm:pt modelId="{D3D104A1-AF04-42D2-94E0-08B5D8E24F91}" type="pres">
      <dgm:prSet presAssocID="{D2D12A3B-6008-4777-9E36-AE87FCC649D0}" presName="rootConnector" presStyleLbl="node3" presStyleIdx="8" presStyleCnt="9"/>
      <dgm:spPr/>
    </dgm:pt>
    <dgm:pt modelId="{AB4CE3EA-65D6-439D-B7EC-3FB25F180F51}" type="pres">
      <dgm:prSet presAssocID="{D2D12A3B-6008-4777-9E36-AE87FCC649D0}" presName="hierChild4" presStyleCnt="0"/>
      <dgm:spPr/>
    </dgm:pt>
    <dgm:pt modelId="{F4FB12F6-BB64-4548-AF51-B5F1BA261F1C}" type="pres">
      <dgm:prSet presAssocID="{06D819F4-D26A-4AA9-8FBF-6F78D6AB9F8C}" presName="Name37" presStyleLbl="parChTrans1D4" presStyleIdx="0" presStyleCnt="1"/>
      <dgm:spPr/>
    </dgm:pt>
    <dgm:pt modelId="{2162A442-E812-4800-A8CA-1583712BA400}" type="pres">
      <dgm:prSet presAssocID="{B952C8B3-8115-4025-AD69-B4D06D68CF6F}" presName="hierRoot2" presStyleCnt="0">
        <dgm:presLayoutVars>
          <dgm:hierBranch val="init"/>
        </dgm:presLayoutVars>
      </dgm:prSet>
      <dgm:spPr/>
    </dgm:pt>
    <dgm:pt modelId="{2BEB010F-8568-4ABC-B872-3FA825B70627}" type="pres">
      <dgm:prSet presAssocID="{B952C8B3-8115-4025-AD69-B4D06D68CF6F}" presName="rootComposite" presStyleCnt="0"/>
      <dgm:spPr/>
    </dgm:pt>
    <dgm:pt modelId="{B350470E-D6C8-4052-91AA-3D5883864349}" type="pres">
      <dgm:prSet presAssocID="{B952C8B3-8115-4025-AD69-B4D06D68CF6F}" presName="rootText" presStyleLbl="node4" presStyleIdx="0" presStyleCnt="1" custScaleY="72622" custLinFactNeighborX="-7370" custLinFactNeighborY="12064">
        <dgm:presLayoutVars>
          <dgm:chPref val="3"/>
        </dgm:presLayoutVars>
      </dgm:prSet>
      <dgm:spPr/>
    </dgm:pt>
    <dgm:pt modelId="{2B9F834C-F614-4667-8367-6603A577130B}" type="pres">
      <dgm:prSet presAssocID="{B952C8B3-8115-4025-AD69-B4D06D68CF6F}" presName="rootConnector" presStyleLbl="node4" presStyleIdx="0" presStyleCnt="1"/>
      <dgm:spPr/>
    </dgm:pt>
    <dgm:pt modelId="{B1DE6554-464A-4A0A-8D0B-4FE697032E72}" type="pres">
      <dgm:prSet presAssocID="{B952C8B3-8115-4025-AD69-B4D06D68CF6F}" presName="hierChild4" presStyleCnt="0"/>
      <dgm:spPr/>
    </dgm:pt>
    <dgm:pt modelId="{3F89175E-20EA-4784-A868-BBC5E5433980}" type="pres">
      <dgm:prSet presAssocID="{B952C8B3-8115-4025-AD69-B4D06D68CF6F}" presName="hierChild5" presStyleCnt="0"/>
      <dgm:spPr/>
    </dgm:pt>
    <dgm:pt modelId="{D89B5D6E-9981-4948-9F33-3F33C0DA8948}" type="pres">
      <dgm:prSet presAssocID="{D2D12A3B-6008-4777-9E36-AE87FCC649D0}" presName="hierChild5" presStyleCnt="0"/>
      <dgm:spPr/>
    </dgm:pt>
    <dgm:pt modelId="{BFEA70CA-22E0-4335-8125-57BE33085EBB}" type="pres">
      <dgm:prSet presAssocID="{12EC793A-0ABD-408A-95DE-4BC05FAE8725}" presName="hierChild5" presStyleCnt="0"/>
      <dgm:spPr/>
    </dgm:pt>
    <dgm:pt modelId="{991DA70B-CA02-4651-B01F-9C1E79FC94F4}" type="pres">
      <dgm:prSet presAssocID="{A9B7A82F-6C96-47E1-B239-8ED7E8FC7F54}" presName="hierChild3" presStyleCnt="0"/>
      <dgm:spPr/>
    </dgm:pt>
    <dgm:pt modelId="{72CDFA5B-7E2B-4147-905D-57AB9EFC50AC}" type="pres">
      <dgm:prSet presAssocID="{2C7C0DDC-BCF4-4E75-9EFF-402200B88B5D}" presName="hierRoot1" presStyleCnt="0">
        <dgm:presLayoutVars>
          <dgm:hierBranch val="init"/>
        </dgm:presLayoutVars>
      </dgm:prSet>
      <dgm:spPr/>
    </dgm:pt>
    <dgm:pt modelId="{0A0B50A9-7D4E-4127-A1FE-D0E69A0B218C}" type="pres">
      <dgm:prSet presAssocID="{2C7C0DDC-BCF4-4E75-9EFF-402200B88B5D}" presName="rootComposite1" presStyleCnt="0"/>
      <dgm:spPr/>
    </dgm:pt>
    <dgm:pt modelId="{0FACE9B3-5E49-4A34-B1BB-95B7B05973BC}" type="pres">
      <dgm:prSet presAssocID="{2C7C0DDC-BCF4-4E75-9EFF-402200B88B5D}" presName="rootText1" presStyleLbl="node0" presStyleIdx="1" presStyleCnt="2" custScaleX="118514" custScaleY="161182" custLinFactX="-100000" custLinFactY="-100000" custLinFactNeighborX="-132241" custLinFactNeighborY="-114447">
        <dgm:presLayoutVars>
          <dgm:chPref val="3"/>
        </dgm:presLayoutVars>
      </dgm:prSet>
      <dgm:spPr/>
    </dgm:pt>
    <dgm:pt modelId="{94B6EEA3-C91A-4AB4-B47B-7705E909AD00}" type="pres">
      <dgm:prSet presAssocID="{2C7C0DDC-BCF4-4E75-9EFF-402200B88B5D}" presName="rootConnector1" presStyleLbl="node1" presStyleIdx="0" presStyleCnt="0"/>
      <dgm:spPr/>
    </dgm:pt>
    <dgm:pt modelId="{14172051-A300-4FC7-A4B1-82FCEBB14E12}" type="pres">
      <dgm:prSet presAssocID="{2C7C0DDC-BCF4-4E75-9EFF-402200B88B5D}" presName="hierChild2" presStyleCnt="0"/>
      <dgm:spPr/>
    </dgm:pt>
    <dgm:pt modelId="{4B317530-CD20-4E6A-B98A-C447267A9122}" type="pres">
      <dgm:prSet presAssocID="{2C7C0DDC-BCF4-4E75-9EFF-402200B88B5D}" presName="hierChild3" presStyleCnt="0"/>
      <dgm:spPr/>
    </dgm:pt>
  </dgm:ptLst>
  <dgm:cxnLst>
    <dgm:cxn modelId="{A09B7D0D-530A-4F24-B5A6-72A67E44C106}" type="presOf" srcId="{BAC0348D-5CF1-49BC-96F5-EBD31E64F314}" destId="{74DE8A06-E180-4953-B559-8BC56F942721}" srcOrd="0" destOrd="0" presId="urn:microsoft.com/office/officeart/2005/8/layout/orgChart1"/>
    <dgm:cxn modelId="{BC035713-ADF1-4240-AB6A-05586EEA9445}" type="presOf" srcId="{2C7C0DDC-BCF4-4E75-9EFF-402200B88B5D}" destId="{94B6EEA3-C91A-4AB4-B47B-7705E909AD00}" srcOrd="1" destOrd="0" presId="urn:microsoft.com/office/officeart/2005/8/layout/orgChart1"/>
    <dgm:cxn modelId="{30627A13-FE74-4B23-8A57-B4D4C3E7E683}" type="presOf" srcId="{D557C400-F2C1-41EE-B4E1-F13D6C221E69}" destId="{F798F00A-EE84-44AA-BA3C-C9655D11CA50}" srcOrd="1" destOrd="0" presId="urn:microsoft.com/office/officeart/2005/8/layout/orgChart1"/>
    <dgm:cxn modelId="{3DAE5214-ACDE-4CBF-B12B-39ADEC860BCB}" type="presOf" srcId="{343BE615-6D7F-4295-96EE-DED738B7B89D}" destId="{E8EFF4ED-B70E-4932-BB44-484E20389BF5}" srcOrd="1" destOrd="0" presId="urn:microsoft.com/office/officeart/2005/8/layout/orgChart1"/>
    <dgm:cxn modelId="{A4E9291A-4CF7-4982-88D1-6338FC58E66C}" type="presOf" srcId="{A0EA747E-5A48-415C-882F-12A5D301F102}" destId="{CA7BA63A-9AF8-4BD3-96E7-15F4DE537590}" srcOrd="0" destOrd="0" presId="urn:microsoft.com/office/officeart/2005/8/layout/orgChart1"/>
    <dgm:cxn modelId="{1EAFA21B-0A54-4FD8-99B7-1ECA1663AFC5}" srcId="{12EC793A-0ABD-408A-95DE-4BC05FAE8725}" destId="{D39B3151-0746-455C-ADFF-6091ED6D6A84}" srcOrd="0" destOrd="0" parTransId="{53E26419-749C-4AD1-998B-1D88FF45EA32}" sibTransId="{92C78814-8CE0-419F-8C27-7018CC44285F}"/>
    <dgm:cxn modelId="{E122C921-1259-4433-837B-4D2B82C8B29E}" type="presOf" srcId="{98C4C165-2243-4A79-A9E6-D873908F5EDA}" destId="{EF310F94-741B-4C4A-9A78-D898FE0170F1}" srcOrd="0" destOrd="0" presId="urn:microsoft.com/office/officeart/2005/8/layout/orgChart1"/>
    <dgm:cxn modelId="{7C954726-2241-4797-B548-12FC9C4D3F9B}" type="presOf" srcId="{D2D12A3B-6008-4777-9E36-AE87FCC649D0}" destId="{B43D27C2-4852-49FF-88F2-2E310ED10430}" srcOrd="0" destOrd="0" presId="urn:microsoft.com/office/officeart/2005/8/layout/orgChart1"/>
    <dgm:cxn modelId="{915E2B27-AA66-49D3-9A66-FB4E82B309EE}" srcId="{8F0695BC-1694-4059-BDED-A0BA45FFF772}" destId="{A9B7A82F-6C96-47E1-B239-8ED7E8FC7F54}" srcOrd="0" destOrd="0" parTransId="{1A6F13F2-C134-4385-A214-1D070069E627}" sibTransId="{16330CB9-ADFF-443B-BD57-C52A69E822A6}"/>
    <dgm:cxn modelId="{6659B12E-2D60-41A2-B2BC-5E1DF3B813B3}" type="presOf" srcId="{A9E696A0-0D6B-4FF5-93BA-F12FF2E46183}" destId="{66CD19D8-B77E-4845-9E70-E72BE748DAE6}" srcOrd="0" destOrd="0" presId="urn:microsoft.com/office/officeart/2005/8/layout/orgChart1"/>
    <dgm:cxn modelId="{DD40F530-F140-4061-BD31-34E47C28B568}" srcId="{C8B5C4B2-FEF2-4943-BF1D-805E8D95862F}" destId="{C2EFFE46-D4F6-4175-BE06-6FF6B8F2A57B}" srcOrd="2" destOrd="0" parTransId="{6D96B9A9-D120-4AEE-B015-823ED85EC554}" sibTransId="{7E96C880-A50A-459E-B262-E5001D0EEAAD}"/>
    <dgm:cxn modelId="{8D64FB32-7144-4EA7-B610-35F5B1AEE888}" type="presOf" srcId="{8F0695BC-1694-4059-BDED-A0BA45FFF772}" destId="{1B3A0159-A5AA-4FC2-97FA-1A638A3B5193}" srcOrd="0" destOrd="0" presId="urn:microsoft.com/office/officeart/2005/8/layout/orgChart1"/>
    <dgm:cxn modelId="{1B69CD5E-E19C-4130-AED3-EBEC55F1F107}" type="presOf" srcId="{53E26419-749C-4AD1-998B-1D88FF45EA32}" destId="{647EE082-68CC-4F79-A30E-914EF7493DE7}" srcOrd="0" destOrd="0" presId="urn:microsoft.com/office/officeart/2005/8/layout/orgChart1"/>
    <dgm:cxn modelId="{1B124341-061F-4790-9C64-0FA0F6A700F9}" type="presOf" srcId="{5E254198-5861-492F-B224-07780767008C}" destId="{A2230CC3-8D25-4F72-B8D4-4E4DBB6C2D81}" srcOrd="0" destOrd="0" presId="urn:microsoft.com/office/officeart/2005/8/layout/orgChart1"/>
    <dgm:cxn modelId="{40E0A942-B72D-487E-B324-CBE9283EEB92}" type="presOf" srcId="{2F5CB14C-C52A-4BCC-9818-C5ADFBB11955}" destId="{91F4564C-B017-4ABE-AAC6-10E97588E900}" srcOrd="0" destOrd="0" presId="urn:microsoft.com/office/officeart/2005/8/layout/orgChart1"/>
    <dgm:cxn modelId="{2FB10346-4D4A-4E76-A2C5-13593452E32D}" type="presOf" srcId="{3C0F1031-37C3-4E82-ADB7-2D54F53DB324}" destId="{BDEF4734-4762-4D4F-947E-2CB2609F053F}" srcOrd="0" destOrd="0" presId="urn:microsoft.com/office/officeart/2005/8/layout/orgChart1"/>
    <dgm:cxn modelId="{4F0A9868-F7C9-41B8-8734-EC1E35F28DAF}" type="presOf" srcId="{0E95DC65-7211-4AA7-A97A-89AAD8D96AB5}" destId="{D04D6673-25AE-4C99-B137-19E88CAA1AB2}" srcOrd="1" destOrd="0" presId="urn:microsoft.com/office/officeart/2005/8/layout/orgChart1"/>
    <dgm:cxn modelId="{F5487569-1A68-4B18-857F-925E27E685C1}" type="presOf" srcId="{A9B7A82F-6C96-47E1-B239-8ED7E8FC7F54}" destId="{6994B93F-7630-4F9E-835A-E37B312F44FC}" srcOrd="1" destOrd="0" presId="urn:microsoft.com/office/officeart/2005/8/layout/orgChart1"/>
    <dgm:cxn modelId="{8898326A-F6C0-464A-983F-BA391D81C466}" type="presOf" srcId="{5DC88435-109E-4D3C-ABEB-D131B74EF4BD}" destId="{B7A876BB-385D-4806-91DF-E1FDE394864B}" srcOrd="0" destOrd="0" presId="urn:microsoft.com/office/officeart/2005/8/layout/orgChart1"/>
    <dgm:cxn modelId="{EC70AD4A-B387-45AE-B9F1-249930A43882}" type="presOf" srcId="{B952C8B3-8115-4025-AD69-B4D06D68CF6F}" destId="{B350470E-D6C8-4052-91AA-3D5883864349}" srcOrd="0" destOrd="0" presId="urn:microsoft.com/office/officeart/2005/8/layout/orgChart1"/>
    <dgm:cxn modelId="{4A5ED74B-167F-4149-BD54-461D3B6252DA}" type="presOf" srcId="{499B6481-1B64-43AB-AAA9-45EACD1347B5}" destId="{E4AF3BCF-9A7F-438B-BD25-41C0A3FAE1DA}" srcOrd="0" destOrd="0" presId="urn:microsoft.com/office/officeart/2005/8/layout/orgChart1"/>
    <dgm:cxn modelId="{0611046C-9DEC-4974-BC12-62BCB555F6BB}" srcId="{12EC793A-0ABD-408A-95DE-4BC05FAE8725}" destId="{D2D12A3B-6008-4777-9E36-AE87FCC649D0}" srcOrd="3" destOrd="0" parTransId="{2274D19F-A40A-4F71-BD0A-3E93E11233B8}" sibTransId="{DCB426BC-203B-4408-B259-A9898F59F914}"/>
    <dgm:cxn modelId="{033CA96E-5446-4DCF-A455-95BBD9F01B5C}" srcId="{12EC793A-0ABD-408A-95DE-4BC05FAE8725}" destId="{FA01204A-B8CF-44E9-B49F-AEB7D0D6F5DB}" srcOrd="2" destOrd="0" parTransId="{82F89B67-73FF-43B1-9D99-DAD97079530E}" sibTransId="{94AC67AF-B037-433D-9834-3A141C9A4ED4}"/>
    <dgm:cxn modelId="{C2DBFD4E-174E-4E36-AEC0-5BD28A0A70FE}" type="presOf" srcId="{D462F931-8AAA-411C-93E9-F5FD11A7FC3F}" destId="{A6F65AA1-425F-4902-AA4E-560325BDF527}" srcOrd="0" destOrd="0" presId="urn:microsoft.com/office/officeart/2005/8/layout/orgChart1"/>
    <dgm:cxn modelId="{E9141550-9455-4F92-A0D4-671564083212}" srcId="{A9B7A82F-6C96-47E1-B239-8ED7E8FC7F54}" destId="{C8B5C4B2-FEF2-4943-BF1D-805E8D95862F}" srcOrd="2" destOrd="0" parTransId="{A0EA747E-5A48-415C-882F-12A5D301F102}" sibTransId="{17BDDDEC-3968-4AF0-98C8-14D4481359F1}"/>
    <dgm:cxn modelId="{120B2270-8D39-4215-BBC6-D35122DAFDAB}" type="presOf" srcId="{12EC793A-0ABD-408A-95DE-4BC05FAE8725}" destId="{9BB82B25-7246-4228-961F-71A6B1EC8FC8}" srcOrd="0" destOrd="0" presId="urn:microsoft.com/office/officeart/2005/8/layout/orgChart1"/>
    <dgm:cxn modelId="{363F4371-72C7-4324-A974-E85B283FAAE2}" srcId="{8F0695BC-1694-4059-BDED-A0BA45FFF772}" destId="{2C7C0DDC-BCF4-4E75-9EFF-402200B88B5D}" srcOrd="1" destOrd="0" parTransId="{224C0B0E-BC8E-41C0-A5BC-D9D842ADC567}" sibTransId="{939479A2-BE5E-4856-A2CE-BC0711DC2347}"/>
    <dgm:cxn modelId="{76AF6D51-0AC6-4E0B-8D5B-ABFC10B017B1}" type="presOf" srcId="{D2D12A3B-6008-4777-9E36-AE87FCC649D0}" destId="{D3D104A1-AF04-42D2-94E0-08B5D8E24F91}" srcOrd="1" destOrd="0" presId="urn:microsoft.com/office/officeart/2005/8/layout/orgChart1"/>
    <dgm:cxn modelId="{357FF452-8923-4E0E-925D-598167070DB6}" type="presOf" srcId="{A9E696A0-0D6B-4FF5-93BA-F12FF2E46183}" destId="{D6F8FF3D-D1A8-47CA-87DB-CFFBA2A2F33C}" srcOrd="1" destOrd="0" presId="urn:microsoft.com/office/officeart/2005/8/layout/orgChart1"/>
    <dgm:cxn modelId="{E7442853-9520-4815-AE25-1C0C2871C694}" type="presOf" srcId="{A9B7A82F-6C96-47E1-B239-8ED7E8FC7F54}" destId="{7D968A17-C90F-4B40-BC13-7DCDD9B7399A}" srcOrd="0" destOrd="0" presId="urn:microsoft.com/office/officeart/2005/8/layout/orgChart1"/>
    <dgm:cxn modelId="{512D3653-6CA1-477D-B810-8CD4C9C1E2CF}" type="presOf" srcId="{56B5BBF0-D5C9-447B-AA39-F577B69CFB86}" destId="{E68F82B4-D684-4042-A62B-DC6F9BC32CFB}" srcOrd="0" destOrd="0" presId="urn:microsoft.com/office/officeart/2005/8/layout/orgChart1"/>
    <dgm:cxn modelId="{944E3C56-EACB-4BC1-BDE3-84068828C0A9}" type="presOf" srcId="{8D494AD9-D820-4B8F-933A-CF42F6615CAB}" destId="{1205BE31-1068-4EAB-A7F1-D6980BFB96A4}" srcOrd="0" destOrd="0" presId="urn:microsoft.com/office/officeart/2005/8/layout/orgChart1"/>
    <dgm:cxn modelId="{8E0FBC59-EBF7-4685-AB66-5598D7812CAD}" type="presOf" srcId="{12EC793A-0ABD-408A-95DE-4BC05FAE8725}" destId="{CF69A9B1-6C8C-47C2-A750-54896F46D0D8}" srcOrd="1" destOrd="0" presId="urn:microsoft.com/office/officeart/2005/8/layout/orgChart1"/>
    <dgm:cxn modelId="{109CAD5A-ECF5-4ACA-A4DC-7B7CFF42FF5B}" srcId="{A9B7A82F-6C96-47E1-B239-8ED7E8FC7F54}" destId="{12EC793A-0ABD-408A-95DE-4BC05FAE8725}" srcOrd="3" destOrd="0" parTransId="{5E254198-5861-492F-B224-07780767008C}" sibTransId="{160A4BCA-5280-493E-8A66-0808D32EB841}"/>
    <dgm:cxn modelId="{CCA2AE7D-B398-4607-B095-2C20E381ECF3}" type="presOf" srcId="{98C4C165-2243-4A79-A9E6-D873908F5EDA}" destId="{D4FFED7C-2B01-44C8-898D-B51E035C46A0}" srcOrd="1" destOrd="0" presId="urn:microsoft.com/office/officeart/2005/8/layout/orgChart1"/>
    <dgm:cxn modelId="{CD928881-C8BA-43BE-A5D3-379AF104D6BF}" type="presOf" srcId="{5DC88435-109E-4D3C-ABEB-D131B74EF4BD}" destId="{9FF589CE-9BC0-4A66-A70E-BD24032DB8E5}" srcOrd="1" destOrd="0" presId="urn:microsoft.com/office/officeart/2005/8/layout/orgChart1"/>
    <dgm:cxn modelId="{CAB98E8B-48B0-4DEB-AA53-DAD97BFE9ABD}" type="presOf" srcId="{C2EFFE46-D4F6-4175-BE06-6FF6B8F2A57B}" destId="{267BB005-E293-4F42-B0B4-84689358CC40}" srcOrd="1" destOrd="0" presId="urn:microsoft.com/office/officeart/2005/8/layout/orgChart1"/>
    <dgm:cxn modelId="{08E1AE91-BEF3-4623-8555-B8AEF2103AF7}" type="presOf" srcId="{D39B3151-0746-455C-ADFF-6091ED6D6A84}" destId="{4BCBDB2A-D3F9-4EC0-B66F-30493B296933}" srcOrd="0" destOrd="0" presId="urn:microsoft.com/office/officeart/2005/8/layout/orgChart1"/>
    <dgm:cxn modelId="{7A60EF92-5514-46ED-8B7B-1D1F94DBF501}" type="presOf" srcId="{499B6481-1B64-43AB-AAA9-45EACD1347B5}" destId="{F84426ED-A754-4077-98D2-04D7282EEE42}" srcOrd="1" destOrd="0" presId="urn:microsoft.com/office/officeart/2005/8/layout/orgChart1"/>
    <dgm:cxn modelId="{5EC70698-3758-4A6D-98D6-4A1DFAAE42DF}" srcId="{A9B7A82F-6C96-47E1-B239-8ED7E8FC7F54}" destId="{A9E696A0-0D6B-4FF5-93BA-F12FF2E46183}" srcOrd="1" destOrd="0" parTransId="{D462F931-8AAA-411C-93E9-F5FD11A7FC3F}" sibTransId="{7E69AE52-E545-479C-AFDA-3A6FAEFD7CBB}"/>
    <dgm:cxn modelId="{AEA49BA0-B509-48F1-B28D-734B54DAD5AD}" srcId="{12EC793A-0ABD-408A-95DE-4BC05FAE8725}" destId="{0E95DC65-7211-4AA7-A97A-89AAD8D96AB5}" srcOrd="1" destOrd="0" parTransId="{8EA7BE62-0575-431E-A61B-0F4BD63F6FA5}" sibTransId="{871F28B3-F7BB-4BCD-B0C6-BA68046127E6}"/>
    <dgm:cxn modelId="{9DAB97A1-4311-40FB-9677-50F954A3E0D4}" type="presOf" srcId="{6D96B9A9-D120-4AEE-B015-823ED85EC554}" destId="{0B35FD9D-896D-48E5-937C-54DEB9BD33CE}" srcOrd="0" destOrd="0" presId="urn:microsoft.com/office/officeart/2005/8/layout/orgChart1"/>
    <dgm:cxn modelId="{6FA38CB7-1CA9-4637-98D0-47D69AA18936}" srcId="{A9B7A82F-6C96-47E1-B239-8ED7E8FC7F54}" destId="{343BE615-6D7F-4295-96EE-DED738B7B89D}" srcOrd="0" destOrd="0" parTransId="{8D494AD9-D820-4B8F-933A-CF42F6615CAB}" sibTransId="{38B63EB1-061F-4D32-9CDE-C8BAB975868A}"/>
    <dgm:cxn modelId="{C31F27BC-3D2E-4F9D-A7A8-6D77B5F4D080}" type="presOf" srcId="{FA01204A-B8CF-44E9-B49F-AEB7D0D6F5DB}" destId="{AC3ABC37-511F-47F2-A520-88A3FC51A0B9}" srcOrd="0" destOrd="0" presId="urn:microsoft.com/office/officeart/2005/8/layout/orgChart1"/>
    <dgm:cxn modelId="{479E80C0-5D3D-47AE-90F6-6876FC8BA865}" type="presOf" srcId="{FA01204A-B8CF-44E9-B49F-AEB7D0D6F5DB}" destId="{0C731AEA-C9C0-4BC6-B795-A9BEEA7FBBA7}" srcOrd="1" destOrd="0" presId="urn:microsoft.com/office/officeart/2005/8/layout/orgChart1"/>
    <dgm:cxn modelId="{92096FC1-FF03-4DF3-9252-4CD631B4EADC}" srcId="{C8B5C4B2-FEF2-4943-BF1D-805E8D95862F}" destId="{5DC88435-109E-4D3C-ABEB-D131B74EF4BD}" srcOrd="3" destOrd="0" parTransId="{3C0F1031-37C3-4E82-ADB7-2D54F53DB324}" sibTransId="{AB67884E-2F1E-49BE-A8FC-E4B685B7E2EC}"/>
    <dgm:cxn modelId="{FE75F6C1-EE46-46C0-A6A6-A1DA36F22EC9}" type="presOf" srcId="{06D819F4-D26A-4AA9-8FBF-6F78D6AB9F8C}" destId="{F4FB12F6-BB64-4548-AF51-B5F1BA261F1C}" srcOrd="0" destOrd="0" presId="urn:microsoft.com/office/officeart/2005/8/layout/orgChart1"/>
    <dgm:cxn modelId="{85DC46C6-1A02-4A16-9719-A896FBBD4151}" type="presOf" srcId="{8EA7BE62-0575-431E-A61B-0F4BD63F6FA5}" destId="{A0DE7311-5832-4C28-97E5-4E52C17F72F6}" srcOrd="0" destOrd="0" presId="urn:microsoft.com/office/officeart/2005/8/layout/orgChart1"/>
    <dgm:cxn modelId="{8AD5E8D2-718C-4FF4-877B-750C7DA1C771}" type="presOf" srcId="{D557C400-F2C1-41EE-B4E1-F13D6C221E69}" destId="{793BE344-9A97-4067-8EF3-A33A1D118997}" srcOrd="0" destOrd="0" presId="urn:microsoft.com/office/officeart/2005/8/layout/orgChart1"/>
    <dgm:cxn modelId="{3B72ACDA-2785-49B6-9C50-725E0F34E197}" type="presOf" srcId="{C8B5C4B2-FEF2-4943-BF1D-805E8D95862F}" destId="{301DD6CA-CF7B-4A45-B3C9-E28837776EF5}" srcOrd="0" destOrd="0" presId="urn:microsoft.com/office/officeart/2005/8/layout/orgChart1"/>
    <dgm:cxn modelId="{4FC1F1DA-ABAD-4F50-B7B2-F88E86B4D643}" type="presOf" srcId="{D39B3151-0746-455C-ADFF-6091ED6D6A84}" destId="{B8532978-94FD-45D7-AED2-B2E30C9C587C}" srcOrd="1" destOrd="0" presId="urn:microsoft.com/office/officeart/2005/8/layout/orgChart1"/>
    <dgm:cxn modelId="{A6EF65DC-DEC7-4AFE-8637-76C4A96F22EB}" srcId="{C8B5C4B2-FEF2-4943-BF1D-805E8D95862F}" destId="{98C4C165-2243-4A79-A9E6-D873908F5EDA}" srcOrd="1" destOrd="0" parTransId="{56B5BBF0-D5C9-447B-AA39-F577B69CFB86}" sibTransId="{CA3870DD-119C-42B8-9F27-9207B7622752}"/>
    <dgm:cxn modelId="{9A86EFDC-2326-4AD9-901B-0FCE153670CB}" type="presOf" srcId="{343BE615-6D7F-4295-96EE-DED738B7B89D}" destId="{94F7919C-6FFE-4D66-9A7C-BD911104B9DE}" srcOrd="0" destOrd="0" presId="urn:microsoft.com/office/officeart/2005/8/layout/orgChart1"/>
    <dgm:cxn modelId="{BC5EA5E1-D421-41B7-B2D3-07AF982855B0}" type="presOf" srcId="{2C7C0DDC-BCF4-4E75-9EFF-402200B88B5D}" destId="{0FACE9B3-5E49-4A34-B1BB-95B7B05973BC}" srcOrd="0" destOrd="0" presId="urn:microsoft.com/office/officeart/2005/8/layout/orgChart1"/>
    <dgm:cxn modelId="{1B21D1E2-59B8-4D0B-8E41-E38786C8DD2F}" type="presOf" srcId="{C2EFFE46-D4F6-4175-BE06-6FF6B8F2A57B}" destId="{13B1AEBB-1A83-4816-8902-E6CC0E7084E1}" srcOrd="0" destOrd="0" presId="urn:microsoft.com/office/officeart/2005/8/layout/orgChart1"/>
    <dgm:cxn modelId="{74B1DDE3-F4C9-4A92-B60A-1240632A3785}" srcId="{A9E696A0-0D6B-4FF5-93BA-F12FF2E46183}" destId="{D557C400-F2C1-41EE-B4E1-F13D6C221E69}" srcOrd="0" destOrd="0" parTransId="{BAC0348D-5CF1-49BC-96F5-EBD31E64F314}" sibTransId="{05644499-3B1B-4854-965F-93EE7B2D65D2}"/>
    <dgm:cxn modelId="{E0019FE4-106E-4AF3-A434-608C41FF6A1F}" type="presOf" srcId="{2274D19F-A40A-4F71-BD0A-3E93E11233B8}" destId="{A9BDB6EC-82CC-4BA1-86A8-47120082327A}" srcOrd="0" destOrd="0" presId="urn:microsoft.com/office/officeart/2005/8/layout/orgChart1"/>
    <dgm:cxn modelId="{D2A607E5-F11A-43D0-A305-E589E4918F91}" type="presOf" srcId="{82F89B67-73FF-43B1-9D99-DAD97079530E}" destId="{9C0D960C-6A03-4377-8D0C-E24803F96BEA}" srcOrd="0" destOrd="0" presId="urn:microsoft.com/office/officeart/2005/8/layout/orgChart1"/>
    <dgm:cxn modelId="{4ACC91EB-A78E-4FE7-AB12-2766E0F10147}" srcId="{D2D12A3B-6008-4777-9E36-AE87FCC649D0}" destId="{B952C8B3-8115-4025-AD69-B4D06D68CF6F}" srcOrd="0" destOrd="0" parTransId="{06D819F4-D26A-4AA9-8FBF-6F78D6AB9F8C}" sibTransId="{0D2B0AEF-1E1F-457A-8D2A-401BC5682F4C}"/>
    <dgm:cxn modelId="{3ED2D3EF-549C-495C-A292-5B66D92F74A7}" type="presOf" srcId="{C8B5C4B2-FEF2-4943-BF1D-805E8D95862F}" destId="{D1185979-3A72-471E-87C1-C00664C77202}" srcOrd="1" destOrd="0" presId="urn:microsoft.com/office/officeart/2005/8/layout/orgChart1"/>
    <dgm:cxn modelId="{AEBF01F1-5CC0-48BA-A388-60599AB4F25F}" type="presOf" srcId="{0E95DC65-7211-4AA7-A97A-89AAD8D96AB5}" destId="{1364DE42-A7B0-4C7A-9C3C-C6DBD09DFABF}" srcOrd="0" destOrd="0" presId="urn:microsoft.com/office/officeart/2005/8/layout/orgChart1"/>
    <dgm:cxn modelId="{90073BFD-1CBB-4483-A7DC-243087C58A4B}" srcId="{C8B5C4B2-FEF2-4943-BF1D-805E8D95862F}" destId="{499B6481-1B64-43AB-AAA9-45EACD1347B5}" srcOrd="0" destOrd="0" parTransId="{2F5CB14C-C52A-4BCC-9818-C5ADFBB11955}" sibTransId="{78D9488D-56A6-4EF5-B4C8-3AA093221DF2}"/>
    <dgm:cxn modelId="{32F8DFFE-D7FD-4E77-92E8-F9253860DF7C}" type="presOf" srcId="{B952C8B3-8115-4025-AD69-B4D06D68CF6F}" destId="{2B9F834C-F614-4667-8367-6603A577130B}" srcOrd="1" destOrd="0" presId="urn:microsoft.com/office/officeart/2005/8/layout/orgChart1"/>
    <dgm:cxn modelId="{518CB854-E6CC-4DB7-91A7-5855E6E3E151}" type="presParOf" srcId="{1B3A0159-A5AA-4FC2-97FA-1A638A3B5193}" destId="{42BE4D16-0001-484B-9D95-71410972DF11}" srcOrd="0" destOrd="0" presId="urn:microsoft.com/office/officeart/2005/8/layout/orgChart1"/>
    <dgm:cxn modelId="{BF31F635-9DD4-4B72-92C5-E9B4ECB73B66}" type="presParOf" srcId="{42BE4D16-0001-484B-9D95-71410972DF11}" destId="{FE6B135E-A595-4545-8BFC-65CCF3BEA72C}" srcOrd="0" destOrd="0" presId="urn:microsoft.com/office/officeart/2005/8/layout/orgChart1"/>
    <dgm:cxn modelId="{4948F796-070B-44DF-A6FD-A25F3CC578E6}" type="presParOf" srcId="{FE6B135E-A595-4545-8BFC-65CCF3BEA72C}" destId="{7D968A17-C90F-4B40-BC13-7DCDD9B7399A}" srcOrd="0" destOrd="0" presId="urn:microsoft.com/office/officeart/2005/8/layout/orgChart1"/>
    <dgm:cxn modelId="{01D52AD1-77AF-4782-9CC4-337E85618711}" type="presParOf" srcId="{FE6B135E-A595-4545-8BFC-65CCF3BEA72C}" destId="{6994B93F-7630-4F9E-835A-E37B312F44FC}" srcOrd="1" destOrd="0" presId="urn:microsoft.com/office/officeart/2005/8/layout/orgChart1"/>
    <dgm:cxn modelId="{63F1ED95-5CB1-44A9-A760-85DD38E67559}" type="presParOf" srcId="{42BE4D16-0001-484B-9D95-71410972DF11}" destId="{BB5A8EE8-AD2B-4E8B-A864-CAA76B293972}" srcOrd="1" destOrd="0" presId="urn:microsoft.com/office/officeart/2005/8/layout/orgChart1"/>
    <dgm:cxn modelId="{94DF0956-EF31-4124-95DB-E583D4E0E032}" type="presParOf" srcId="{BB5A8EE8-AD2B-4E8B-A864-CAA76B293972}" destId="{1205BE31-1068-4EAB-A7F1-D6980BFB96A4}" srcOrd="0" destOrd="0" presId="urn:microsoft.com/office/officeart/2005/8/layout/orgChart1"/>
    <dgm:cxn modelId="{360981E1-AF95-4692-9FF2-3D15DF80DE3B}" type="presParOf" srcId="{BB5A8EE8-AD2B-4E8B-A864-CAA76B293972}" destId="{0C90696C-5FAB-44D1-9CC4-AC3F04798642}" srcOrd="1" destOrd="0" presId="urn:microsoft.com/office/officeart/2005/8/layout/orgChart1"/>
    <dgm:cxn modelId="{19A5AB70-9C16-4484-9B9A-F0B126F99550}" type="presParOf" srcId="{0C90696C-5FAB-44D1-9CC4-AC3F04798642}" destId="{C35F5743-699A-4A11-9C2F-F803BBFAA951}" srcOrd="0" destOrd="0" presId="urn:microsoft.com/office/officeart/2005/8/layout/orgChart1"/>
    <dgm:cxn modelId="{9FC7C27B-86FC-40C3-8B28-409FC60D6E49}" type="presParOf" srcId="{C35F5743-699A-4A11-9C2F-F803BBFAA951}" destId="{94F7919C-6FFE-4D66-9A7C-BD911104B9DE}" srcOrd="0" destOrd="0" presId="urn:microsoft.com/office/officeart/2005/8/layout/orgChart1"/>
    <dgm:cxn modelId="{490A83CE-5B90-47EA-BC5B-C31FDF3B5C6F}" type="presParOf" srcId="{C35F5743-699A-4A11-9C2F-F803BBFAA951}" destId="{E8EFF4ED-B70E-4932-BB44-484E20389BF5}" srcOrd="1" destOrd="0" presId="urn:microsoft.com/office/officeart/2005/8/layout/orgChart1"/>
    <dgm:cxn modelId="{CCC3E537-CF26-4BF2-A762-92A197D1A56E}" type="presParOf" srcId="{0C90696C-5FAB-44D1-9CC4-AC3F04798642}" destId="{ED86B21F-DE4C-4999-A92B-B993435C423C}" srcOrd="1" destOrd="0" presId="urn:microsoft.com/office/officeart/2005/8/layout/orgChart1"/>
    <dgm:cxn modelId="{B5BC3967-62BD-4D21-968C-68CCDECC98CE}" type="presParOf" srcId="{0C90696C-5FAB-44D1-9CC4-AC3F04798642}" destId="{27C8D298-179C-4F45-880F-DBA6B978BCCF}" srcOrd="2" destOrd="0" presId="urn:microsoft.com/office/officeart/2005/8/layout/orgChart1"/>
    <dgm:cxn modelId="{3C98D64B-D850-46E9-92A4-CAB6E9B8B96C}" type="presParOf" srcId="{BB5A8EE8-AD2B-4E8B-A864-CAA76B293972}" destId="{A6F65AA1-425F-4902-AA4E-560325BDF527}" srcOrd="2" destOrd="0" presId="urn:microsoft.com/office/officeart/2005/8/layout/orgChart1"/>
    <dgm:cxn modelId="{4F3A6777-8707-4742-B124-39617BE9C6DD}" type="presParOf" srcId="{BB5A8EE8-AD2B-4E8B-A864-CAA76B293972}" destId="{C187CB30-CEB8-4103-8FD8-F2C92E21AB01}" srcOrd="3" destOrd="0" presId="urn:microsoft.com/office/officeart/2005/8/layout/orgChart1"/>
    <dgm:cxn modelId="{DB03D21D-3209-4B69-99CC-F7AFDCDFBEE5}" type="presParOf" srcId="{C187CB30-CEB8-4103-8FD8-F2C92E21AB01}" destId="{316F2D7A-6351-4C27-8D31-4602AA0EE298}" srcOrd="0" destOrd="0" presId="urn:microsoft.com/office/officeart/2005/8/layout/orgChart1"/>
    <dgm:cxn modelId="{83A71286-5E3D-4EA3-A3FE-E3934269EF31}" type="presParOf" srcId="{316F2D7A-6351-4C27-8D31-4602AA0EE298}" destId="{66CD19D8-B77E-4845-9E70-E72BE748DAE6}" srcOrd="0" destOrd="0" presId="urn:microsoft.com/office/officeart/2005/8/layout/orgChart1"/>
    <dgm:cxn modelId="{F3720A7B-F6B9-4833-B34A-F45C35D8887C}" type="presParOf" srcId="{316F2D7A-6351-4C27-8D31-4602AA0EE298}" destId="{D6F8FF3D-D1A8-47CA-87DB-CFFBA2A2F33C}" srcOrd="1" destOrd="0" presId="urn:microsoft.com/office/officeart/2005/8/layout/orgChart1"/>
    <dgm:cxn modelId="{9FAEC6FB-A563-482E-AB26-2662BD123FCD}" type="presParOf" srcId="{C187CB30-CEB8-4103-8FD8-F2C92E21AB01}" destId="{957D369B-963D-4F09-9959-D431301954B6}" srcOrd="1" destOrd="0" presId="urn:microsoft.com/office/officeart/2005/8/layout/orgChart1"/>
    <dgm:cxn modelId="{A60322D2-D677-4E6D-B817-88F48A11BFC3}" type="presParOf" srcId="{957D369B-963D-4F09-9959-D431301954B6}" destId="{74DE8A06-E180-4953-B559-8BC56F942721}" srcOrd="0" destOrd="0" presId="urn:microsoft.com/office/officeart/2005/8/layout/orgChart1"/>
    <dgm:cxn modelId="{CBD22DB6-B42A-4E0D-9CEE-B073C0E9664A}" type="presParOf" srcId="{957D369B-963D-4F09-9959-D431301954B6}" destId="{FA86ECD2-9A60-4BF6-BF7C-720BDAB9393E}" srcOrd="1" destOrd="0" presId="urn:microsoft.com/office/officeart/2005/8/layout/orgChart1"/>
    <dgm:cxn modelId="{FAE4ABCD-F504-4D8F-B6B8-6E04745E3FBA}" type="presParOf" srcId="{FA86ECD2-9A60-4BF6-BF7C-720BDAB9393E}" destId="{93A59B02-F703-42ED-BC39-ADAFEB17934D}" srcOrd="0" destOrd="0" presId="urn:microsoft.com/office/officeart/2005/8/layout/orgChart1"/>
    <dgm:cxn modelId="{E8E3656B-DB37-4668-8F79-3897F7231955}" type="presParOf" srcId="{93A59B02-F703-42ED-BC39-ADAFEB17934D}" destId="{793BE344-9A97-4067-8EF3-A33A1D118997}" srcOrd="0" destOrd="0" presId="urn:microsoft.com/office/officeart/2005/8/layout/orgChart1"/>
    <dgm:cxn modelId="{F3401EA6-7D8E-4480-A436-F7C458083CFE}" type="presParOf" srcId="{93A59B02-F703-42ED-BC39-ADAFEB17934D}" destId="{F798F00A-EE84-44AA-BA3C-C9655D11CA50}" srcOrd="1" destOrd="0" presId="urn:microsoft.com/office/officeart/2005/8/layout/orgChart1"/>
    <dgm:cxn modelId="{F61409FD-4031-43B8-AD7C-2985472E419E}" type="presParOf" srcId="{FA86ECD2-9A60-4BF6-BF7C-720BDAB9393E}" destId="{B3CA3879-1B46-4C3E-9B9A-06B131287376}" srcOrd="1" destOrd="0" presId="urn:microsoft.com/office/officeart/2005/8/layout/orgChart1"/>
    <dgm:cxn modelId="{D17623D1-7BDC-4A6A-8410-977755BDAFA6}" type="presParOf" srcId="{FA86ECD2-9A60-4BF6-BF7C-720BDAB9393E}" destId="{B7F4A33E-0F5A-4600-86D1-92700A88ED01}" srcOrd="2" destOrd="0" presId="urn:microsoft.com/office/officeart/2005/8/layout/orgChart1"/>
    <dgm:cxn modelId="{8731B404-4A93-4342-B0B3-618813D4687D}" type="presParOf" srcId="{C187CB30-CEB8-4103-8FD8-F2C92E21AB01}" destId="{CAF48A1C-2B06-4326-B295-8092EA5F63EF}" srcOrd="2" destOrd="0" presId="urn:microsoft.com/office/officeart/2005/8/layout/orgChart1"/>
    <dgm:cxn modelId="{EB01C685-F2C5-4672-8EF1-A26A78A476D0}" type="presParOf" srcId="{BB5A8EE8-AD2B-4E8B-A864-CAA76B293972}" destId="{CA7BA63A-9AF8-4BD3-96E7-15F4DE537590}" srcOrd="4" destOrd="0" presId="urn:microsoft.com/office/officeart/2005/8/layout/orgChart1"/>
    <dgm:cxn modelId="{3BD5289E-B18F-4EC7-BC34-1A8D7A08DBAF}" type="presParOf" srcId="{BB5A8EE8-AD2B-4E8B-A864-CAA76B293972}" destId="{FC89BDB2-541F-4966-B541-D7511FF9B673}" srcOrd="5" destOrd="0" presId="urn:microsoft.com/office/officeart/2005/8/layout/orgChart1"/>
    <dgm:cxn modelId="{4E4C6035-9497-40DB-8491-896B43FC32BF}" type="presParOf" srcId="{FC89BDB2-541F-4966-B541-D7511FF9B673}" destId="{6D9BAEC5-0072-4932-8012-63C5A0CE5005}" srcOrd="0" destOrd="0" presId="urn:microsoft.com/office/officeart/2005/8/layout/orgChart1"/>
    <dgm:cxn modelId="{0F41D039-097D-4150-A818-3F57AB141C75}" type="presParOf" srcId="{6D9BAEC5-0072-4932-8012-63C5A0CE5005}" destId="{301DD6CA-CF7B-4A45-B3C9-E28837776EF5}" srcOrd="0" destOrd="0" presId="urn:microsoft.com/office/officeart/2005/8/layout/orgChart1"/>
    <dgm:cxn modelId="{A863785D-D701-4324-8A60-0A5FEB385118}" type="presParOf" srcId="{6D9BAEC5-0072-4932-8012-63C5A0CE5005}" destId="{D1185979-3A72-471E-87C1-C00664C77202}" srcOrd="1" destOrd="0" presId="urn:microsoft.com/office/officeart/2005/8/layout/orgChart1"/>
    <dgm:cxn modelId="{210B95AD-F89F-4DB8-88F3-9795A15FC46E}" type="presParOf" srcId="{FC89BDB2-541F-4966-B541-D7511FF9B673}" destId="{731C4F1A-0528-4C49-A347-98334B18239A}" srcOrd="1" destOrd="0" presId="urn:microsoft.com/office/officeart/2005/8/layout/orgChart1"/>
    <dgm:cxn modelId="{C6208BFD-BFC2-48E4-91B8-24BB8DA99DA2}" type="presParOf" srcId="{731C4F1A-0528-4C49-A347-98334B18239A}" destId="{91F4564C-B017-4ABE-AAC6-10E97588E900}" srcOrd="0" destOrd="0" presId="urn:microsoft.com/office/officeart/2005/8/layout/orgChart1"/>
    <dgm:cxn modelId="{1246502D-2AA0-4E97-AC2B-42A8F4723024}" type="presParOf" srcId="{731C4F1A-0528-4C49-A347-98334B18239A}" destId="{D67DF251-6D9D-4D41-ABF3-38022CF5251C}" srcOrd="1" destOrd="0" presId="urn:microsoft.com/office/officeart/2005/8/layout/orgChart1"/>
    <dgm:cxn modelId="{AE6C1D2F-E553-4083-98AC-AC1EB7004076}" type="presParOf" srcId="{D67DF251-6D9D-4D41-ABF3-38022CF5251C}" destId="{D5DF0696-D6B6-4E2A-94A0-90C9B16FC7B6}" srcOrd="0" destOrd="0" presId="urn:microsoft.com/office/officeart/2005/8/layout/orgChart1"/>
    <dgm:cxn modelId="{56F05597-4894-4796-B1F4-703F4AD9E770}" type="presParOf" srcId="{D5DF0696-D6B6-4E2A-94A0-90C9B16FC7B6}" destId="{E4AF3BCF-9A7F-438B-BD25-41C0A3FAE1DA}" srcOrd="0" destOrd="0" presId="urn:microsoft.com/office/officeart/2005/8/layout/orgChart1"/>
    <dgm:cxn modelId="{3F625B2A-EE6E-4D5A-BF6D-D5DEEB2A49EB}" type="presParOf" srcId="{D5DF0696-D6B6-4E2A-94A0-90C9B16FC7B6}" destId="{F84426ED-A754-4077-98D2-04D7282EEE42}" srcOrd="1" destOrd="0" presId="urn:microsoft.com/office/officeart/2005/8/layout/orgChart1"/>
    <dgm:cxn modelId="{BA928269-4DEB-4A26-ACDF-491C5C14DF7F}" type="presParOf" srcId="{D67DF251-6D9D-4D41-ABF3-38022CF5251C}" destId="{D9D0A12F-87B6-49B6-8D81-F689B4AA4420}" srcOrd="1" destOrd="0" presId="urn:microsoft.com/office/officeart/2005/8/layout/orgChart1"/>
    <dgm:cxn modelId="{496B1FC9-F1FC-4997-9543-F4769A21906A}" type="presParOf" srcId="{D67DF251-6D9D-4D41-ABF3-38022CF5251C}" destId="{2CA2327B-08E3-4B87-B672-A9B7E1F8CC6B}" srcOrd="2" destOrd="0" presId="urn:microsoft.com/office/officeart/2005/8/layout/orgChart1"/>
    <dgm:cxn modelId="{CE6DF8CB-F402-428D-8369-B9535F191CB7}" type="presParOf" srcId="{731C4F1A-0528-4C49-A347-98334B18239A}" destId="{E68F82B4-D684-4042-A62B-DC6F9BC32CFB}" srcOrd="2" destOrd="0" presId="urn:microsoft.com/office/officeart/2005/8/layout/orgChart1"/>
    <dgm:cxn modelId="{76361553-AA27-4845-A37F-B56ECE38CB2F}" type="presParOf" srcId="{731C4F1A-0528-4C49-A347-98334B18239A}" destId="{F883A749-0DEB-479E-9850-BB05F92FFE87}" srcOrd="3" destOrd="0" presId="urn:microsoft.com/office/officeart/2005/8/layout/orgChart1"/>
    <dgm:cxn modelId="{87761F90-4EF6-4D5B-AA52-B129270D3DB8}" type="presParOf" srcId="{F883A749-0DEB-479E-9850-BB05F92FFE87}" destId="{83410F30-D296-481E-954B-52DBD0157CC5}" srcOrd="0" destOrd="0" presId="urn:microsoft.com/office/officeart/2005/8/layout/orgChart1"/>
    <dgm:cxn modelId="{1AF53116-3B63-40AC-868C-4852E38DDE2F}" type="presParOf" srcId="{83410F30-D296-481E-954B-52DBD0157CC5}" destId="{EF310F94-741B-4C4A-9A78-D898FE0170F1}" srcOrd="0" destOrd="0" presId="urn:microsoft.com/office/officeart/2005/8/layout/orgChart1"/>
    <dgm:cxn modelId="{E356358D-E226-4A7D-AE77-3EED5FB86867}" type="presParOf" srcId="{83410F30-D296-481E-954B-52DBD0157CC5}" destId="{D4FFED7C-2B01-44C8-898D-B51E035C46A0}" srcOrd="1" destOrd="0" presId="urn:microsoft.com/office/officeart/2005/8/layout/orgChart1"/>
    <dgm:cxn modelId="{D54D0D90-73C1-48FD-965D-16B1286B0EE9}" type="presParOf" srcId="{F883A749-0DEB-479E-9850-BB05F92FFE87}" destId="{B0690FE4-9D64-479F-8941-49802268B064}" srcOrd="1" destOrd="0" presId="urn:microsoft.com/office/officeart/2005/8/layout/orgChart1"/>
    <dgm:cxn modelId="{79CFA162-B3B2-4D22-A18D-9B29B2EA41D3}" type="presParOf" srcId="{F883A749-0DEB-479E-9850-BB05F92FFE87}" destId="{26CE72C4-7A55-42AD-AA66-D6E2EEE98FB7}" srcOrd="2" destOrd="0" presId="urn:microsoft.com/office/officeart/2005/8/layout/orgChart1"/>
    <dgm:cxn modelId="{24E30875-3EFA-45B6-996A-2A74F00B2D90}" type="presParOf" srcId="{731C4F1A-0528-4C49-A347-98334B18239A}" destId="{0B35FD9D-896D-48E5-937C-54DEB9BD33CE}" srcOrd="4" destOrd="0" presId="urn:microsoft.com/office/officeart/2005/8/layout/orgChart1"/>
    <dgm:cxn modelId="{AE3014D1-5A7D-462F-8AB6-2CBCF1177C60}" type="presParOf" srcId="{731C4F1A-0528-4C49-A347-98334B18239A}" destId="{998767EA-B5A4-4F69-81B5-1CA2C2E58950}" srcOrd="5" destOrd="0" presId="urn:microsoft.com/office/officeart/2005/8/layout/orgChart1"/>
    <dgm:cxn modelId="{FC64626F-F668-4260-8D73-822A675F7B84}" type="presParOf" srcId="{998767EA-B5A4-4F69-81B5-1CA2C2E58950}" destId="{62B63987-2D2D-4A6E-B94D-8269D9C9B7C5}" srcOrd="0" destOrd="0" presId="urn:microsoft.com/office/officeart/2005/8/layout/orgChart1"/>
    <dgm:cxn modelId="{87411174-6770-4B58-9FC6-EB18BC337549}" type="presParOf" srcId="{62B63987-2D2D-4A6E-B94D-8269D9C9B7C5}" destId="{13B1AEBB-1A83-4816-8902-E6CC0E7084E1}" srcOrd="0" destOrd="0" presId="urn:microsoft.com/office/officeart/2005/8/layout/orgChart1"/>
    <dgm:cxn modelId="{2454EF57-9411-4FE5-B225-C258F7C056D8}" type="presParOf" srcId="{62B63987-2D2D-4A6E-B94D-8269D9C9B7C5}" destId="{267BB005-E293-4F42-B0B4-84689358CC40}" srcOrd="1" destOrd="0" presId="urn:microsoft.com/office/officeart/2005/8/layout/orgChart1"/>
    <dgm:cxn modelId="{9246304B-11E9-42EB-95AE-96EE50EDD49B}" type="presParOf" srcId="{998767EA-B5A4-4F69-81B5-1CA2C2E58950}" destId="{1F52876E-BD67-4CA2-BF90-FE4797B272DB}" srcOrd="1" destOrd="0" presId="urn:microsoft.com/office/officeart/2005/8/layout/orgChart1"/>
    <dgm:cxn modelId="{FB678285-191A-46C1-A73B-76E8D283CE36}" type="presParOf" srcId="{998767EA-B5A4-4F69-81B5-1CA2C2E58950}" destId="{78136BBF-4510-45AD-85AA-B23FDEA4BE55}" srcOrd="2" destOrd="0" presId="urn:microsoft.com/office/officeart/2005/8/layout/orgChart1"/>
    <dgm:cxn modelId="{C4458200-BA7A-429D-B458-EFAC0B29A210}" type="presParOf" srcId="{731C4F1A-0528-4C49-A347-98334B18239A}" destId="{BDEF4734-4762-4D4F-947E-2CB2609F053F}" srcOrd="6" destOrd="0" presId="urn:microsoft.com/office/officeart/2005/8/layout/orgChart1"/>
    <dgm:cxn modelId="{77082AEB-570A-4137-8B38-BD42CABF55D5}" type="presParOf" srcId="{731C4F1A-0528-4C49-A347-98334B18239A}" destId="{8360207C-4B5E-4B60-9F66-40DFF0D9627D}" srcOrd="7" destOrd="0" presId="urn:microsoft.com/office/officeart/2005/8/layout/orgChart1"/>
    <dgm:cxn modelId="{56A76CDC-C5C4-4423-8FE6-E0B7C6D2B591}" type="presParOf" srcId="{8360207C-4B5E-4B60-9F66-40DFF0D9627D}" destId="{3DBAF365-96F1-43EA-9ADC-FBFE80EEB00C}" srcOrd="0" destOrd="0" presId="urn:microsoft.com/office/officeart/2005/8/layout/orgChart1"/>
    <dgm:cxn modelId="{5B4FFF3C-9044-477B-ABED-455BE744013B}" type="presParOf" srcId="{3DBAF365-96F1-43EA-9ADC-FBFE80EEB00C}" destId="{B7A876BB-385D-4806-91DF-E1FDE394864B}" srcOrd="0" destOrd="0" presId="urn:microsoft.com/office/officeart/2005/8/layout/orgChart1"/>
    <dgm:cxn modelId="{075AC5E7-DB4F-4B06-AD5C-2B67D8BE4E36}" type="presParOf" srcId="{3DBAF365-96F1-43EA-9ADC-FBFE80EEB00C}" destId="{9FF589CE-9BC0-4A66-A70E-BD24032DB8E5}" srcOrd="1" destOrd="0" presId="urn:microsoft.com/office/officeart/2005/8/layout/orgChart1"/>
    <dgm:cxn modelId="{400FE03F-3FD2-4065-A1FA-1BBC737B774C}" type="presParOf" srcId="{8360207C-4B5E-4B60-9F66-40DFF0D9627D}" destId="{6BFCF5B6-8DBB-4613-960E-B41DBF4402CB}" srcOrd="1" destOrd="0" presId="urn:microsoft.com/office/officeart/2005/8/layout/orgChart1"/>
    <dgm:cxn modelId="{BE15CD64-1E07-4749-BBFF-4DFC224F8E84}" type="presParOf" srcId="{8360207C-4B5E-4B60-9F66-40DFF0D9627D}" destId="{C983FC76-35E2-4E42-AE1A-4093A22761B1}" srcOrd="2" destOrd="0" presId="urn:microsoft.com/office/officeart/2005/8/layout/orgChart1"/>
    <dgm:cxn modelId="{C36F3F5F-6202-4345-8920-F9AE5F2BEEF5}" type="presParOf" srcId="{FC89BDB2-541F-4966-B541-D7511FF9B673}" destId="{9EE2848C-B436-4B53-8952-925D82FB1B65}" srcOrd="2" destOrd="0" presId="urn:microsoft.com/office/officeart/2005/8/layout/orgChart1"/>
    <dgm:cxn modelId="{E6CC200B-8AFE-48E4-A056-6F6594259FCE}" type="presParOf" srcId="{BB5A8EE8-AD2B-4E8B-A864-CAA76B293972}" destId="{A2230CC3-8D25-4F72-B8D4-4E4DBB6C2D81}" srcOrd="6" destOrd="0" presId="urn:microsoft.com/office/officeart/2005/8/layout/orgChart1"/>
    <dgm:cxn modelId="{318FB5B7-1EDB-40D4-9E59-E8B581982433}" type="presParOf" srcId="{BB5A8EE8-AD2B-4E8B-A864-CAA76B293972}" destId="{85746059-D672-411B-AA5C-E70A9FCECE23}" srcOrd="7" destOrd="0" presId="urn:microsoft.com/office/officeart/2005/8/layout/orgChart1"/>
    <dgm:cxn modelId="{4035880C-09F8-419D-821B-2AB019F2FB5F}" type="presParOf" srcId="{85746059-D672-411B-AA5C-E70A9FCECE23}" destId="{7E84D746-3F9C-467C-A776-BC4AE2D718F8}" srcOrd="0" destOrd="0" presId="urn:microsoft.com/office/officeart/2005/8/layout/orgChart1"/>
    <dgm:cxn modelId="{2D196A73-101F-451D-AD01-7EC5184EB9B0}" type="presParOf" srcId="{7E84D746-3F9C-467C-A776-BC4AE2D718F8}" destId="{9BB82B25-7246-4228-961F-71A6B1EC8FC8}" srcOrd="0" destOrd="0" presId="urn:microsoft.com/office/officeart/2005/8/layout/orgChart1"/>
    <dgm:cxn modelId="{15ACE84F-126A-4E0A-9898-AF5D07129C74}" type="presParOf" srcId="{7E84D746-3F9C-467C-A776-BC4AE2D718F8}" destId="{CF69A9B1-6C8C-47C2-A750-54896F46D0D8}" srcOrd="1" destOrd="0" presId="urn:microsoft.com/office/officeart/2005/8/layout/orgChart1"/>
    <dgm:cxn modelId="{B30703B0-03DE-4CEC-A30F-6E959CC275F8}" type="presParOf" srcId="{85746059-D672-411B-AA5C-E70A9FCECE23}" destId="{2C5C8766-0430-4A5B-9809-436A5B4D155C}" srcOrd="1" destOrd="0" presId="urn:microsoft.com/office/officeart/2005/8/layout/orgChart1"/>
    <dgm:cxn modelId="{A8FB699B-3683-473F-9950-FA2F0CDCF85E}" type="presParOf" srcId="{2C5C8766-0430-4A5B-9809-436A5B4D155C}" destId="{647EE082-68CC-4F79-A30E-914EF7493DE7}" srcOrd="0" destOrd="0" presId="urn:microsoft.com/office/officeart/2005/8/layout/orgChart1"/>
    <dgm:cxn modelId="{21180EC5-0507-4E21-8752-10D22383E283}" type="presParOf" srcId="{2C5C8766-0430-4A5B-9809-436A5B4D155C}" destId="{96015A3D-FDED-462B-B72D-CE53EBDD1DC4}" srcOrd="1" destOrd="0" presId="urn:microsoft.com/office/officeart/2005/8/layout/orgChart1"/>
    <dgm:cxn modelId="{D2448D71-3AC6-444C-98CB-DE0474EC054E}" type="presParOf" srcId="{96015A3D-FDED-462B-B72D-CE53EBDD1DC4}" destId="{4A834CAA-A3B1-4FEE-A3CF-F2CD7E96FF79}" srcOrd="0" destOrd="0" presId="urn:microsoft.com/office/officeart/2005/8/layout/orgChart1"/>
    <dgm:cxn modelId="{9E9C6740-B64B-47D2-AFE0-CAEF8A856E22}" type="presParOf" srcId="{4A834CAA-A3B1-4FEE-A3CF-F2CD7E96FF79}" destId="{4BCBDB2A-D3F9-4EC0-B66F-30493B296933}" srcOrd="0" destOrd="0" presId="urn:microsoft.com/office/officeart/2005/8/layout/orgChart1"/>
    <dgm:cxn modelId="{2151E0E8-A256-4D69-8D89-D25B3793BB73}" type="presParOf" srcId="{4A834CAA-A3B1-4FEE-A3CF-F2CD7E96FF79}" destId="{B8532978-94FD-45D7-AED2-B2E30C9C587C}" srcOrd="1" destOrd="0" presId="urn:microsoft.com/office/officeart/2005/8/layout/orgChart1"/>
    <dgm:cxn modelId="{36C5DFF6-5B6B-469D-9C39-01DFBBB0482D}" type="presParOf" srcId="{96015A3D-FDED-462B-B72D-CE53EBDD1DC4}" destId="{997D9963-CE00-453B-8230-F9A5D204EC0B}" srcOrd="1" destOrd="0" presId="urn:microsoft.com/office/officeart/2005/8/layout/orgChart1"/>
    <dgm:cxn modelId="{C8FC41DD-E790-4B50-8DEF-5173FE8F155B}" type="presParOf" srcId="{96015A3D-FDED-462B-B72D-CE53EBDD1DC4}" destId="{1150F2A3-BD46-4917-8C1A-1519C11CCF21}" srcOrd="2" destOrd="0" presId="urn:microsoft.com/office/officeart/2005/8/layout/orgChart1"/>
    <dgm:cxn modelId="{A91BDEDD-3514-4D5B-BED4-DB3F3B60584A}" type="presParOf" srcId="{2C5C8766-0430-4A5B-9809-436A5B4D155C}" destId="{A0DE7311-5832-4C28-97E5-4E52C17F72F6}" srcOrd="2" destOrd="0" presId="urn:microsoft.com/office/officeart/2005/8/layout/orgChart1"/>
    <dgm:cxn modelId="{9402AE08-25B0-4035-A461-9D07E30EA5BF}" type="presParOf" srcId="{2C5C8766-0430-4A5B-9809-436A5B4D155C}" destId="{FA3EE795-2231-4C00-808D-4F6FF6CA99AE}" srcOrd="3" destOrd="0" presId="urn:microsoft.com/office/officeart/2005/8/layout/orgChart1"/>
    <dgm:cxn modelId="{97B0706B-8A46-4398-A09A-1CFAE015CC59}" type="presParOf" srcId="{FA3EE795-2231-4C00-808D-4F6FF6CA99AE}" destId="{C2D2C0A8-478A-4497-B90E-3BED4B03205F}" srcOrd="0" destOrd="0" presId="urn:microsoft.com/office/officeart/2005/8/layout/orgChart1"/>
    <dgm:cxn modelId="{F4A068B3-4CAC-4DBC-B9C3-ABD8F25C4041}" type="presParOf" srcId="{C2D2C0A8-478A-4497-B90E-3BED4B03205F}" destId="{1364DE42-A7B0-4C7A-9C3C-C6DBD09DFABF}" srcOrd="0" destOrd="0" presId="urn:microsoft.com/office/officeart/2005/8/layout/orgChart1"/>
    <dgm:cxn modelId="{AF4EA527-B5ED-48DE-80B3-F57806EE847E}" type="presParOf" srcId="{C2D2C0A8-478A-4497-B90E-3BED4B03205F}" destId="{D04D6673-25AE-4C99-B137-19E88CAA1AB2}" srcOrd="1" destOrd="0" presId="urn:microsoft.com/office/officeart/2005/8/layout/orgChart1"/>
    <dgm:cxn modelId="{C57ADBDB-2848-4F97-ACE7-053F151D6EAE}" type="presParOf" srcId="{FA3EE795-2231-4C00-808D-4F6FF6CA99AE}" destId="{2B4AA5DC-FB92-42D3-B174-304F7F1221B6}" srcOrd="1" destOrd="0" presId="urn:microsoft.com/office/officeart/2005/8/layout/orgChart1"/>
    <dgm:cxn modelId="{95146373-27C5-467B-81F6-67FDF5969020}" type="presParOf" srcId="{FA3EE795-2231-4C00-808D-4F6FF6CA99AE}" destId="{5BF71CD0-836E-414B-A77A-16469280642B}" srcOrd="2" destOrd="0" presId="urn:microsoft.com/office/officeart/2005/8/layout/orgChart1"/>
    <dgm:cxn modelId="{0BE7D1A5-0DF5-4A53-82A5-8C1B9FA0038A}" type="presParOf" srcId="{2C5C8766-0430-4A5B-9809-436A5B4D155C}" destId="{9C0D960C-6A03-4377-8D0C-E24803F96BEA}" srcOrd="4" destOrd="0" presId="urn:microsoft.com/office/officeart/2005/8/layout/orgChart1"/>
    <dgm:cxn modelId="{D693DA6A-EC8C-467D-AAF7-1D8580E20413}" type="presParOf" srcId="{2C5C8766-0430-4A5B-9809-436A5B4D155C}" destId="{441CE11A-8B17-4930-96A7-787D7AEA904E}" srcOrd="5" destOrd="0" presId="urn:microsoft.com/office/officeart/2005/8/layout/orgChart1"/>
    <dgm:cxn modelId="{DF168B09-9990-4BC3-B795-CFA431E3CE8A}" type="presParOf" srcId="{441CE11A-8B17-4930-96A7-787D7AEA904E}" destId="{1F89BDBF-2EF6-443F-8B31-C33A226747E4}" srcOrd="0" destOrd="0" presId="urn:microsoft.com/office/officeart/2005/8/layout/orgChart1"/>
    <dgm:cxn modelId="{BC0BD61D-37EC-4D2B-866E-0616F30CCBB1}" type="presParOf" srcId="{1F89BDBF-2EF6-443F-8B31-C33A226747E4}" destId="{AC3ABC37-511F-47F2-A520-88A3FC51A0B9}" srcOrd="0" destOrd="0" presId="urn:microsoft.com/office/officeart/2005/8/layout/orgChart1"/>
    <dgm:cxn modelId="{634C23B0-9044-4CF6-A39F-1F1CF4C09450}" type="presParOf" srcId="{1F89BDBF-2EF6-443F-8B31-C33A226747E4}" destId="{0C731AEA-C9C0-4BC6-B795-A9BEEA7FBBA7}" srcOrd="1" destOrd="0" presId="urn:microsoft.com/office/officeart/2005/8/layout/orgChart1"/>
    <dgm:cxn modelId="{2F55D919-21D9-4FF7-BC6E-AD03772CF729}" type="presParOf" srcId="{441CE11A-8B17-4930-96A7-787D7AEA904E}" destId="{4CDA1A46-9C92-4A8C-BFBD-5E152F839CD2}" srcOrd="1" destOrd="0" presId="urn:microsoft.com/office/officeart/2005/8/layout/orgChart1"/>
    <dgm:cxn modelId="{49674076-D1E3-401B-AA8F-6475AAA23736}" type="presParOf" srcId="{441CE11A-8B17-4930-96A7-787D7AEA904E}" destId="{0A7165C3-B731-42A6-9B02-9E7AF2C99592}" srcOrd="2" destOrd="0" presId="urn:microsoft.com/office/officeart/2005/8/layout/orgChart1"/>
    <dgm:cxn modelId="{EEFEEDBA-85CE-4619-ACF9-B94E53016CF7}" type="presParOf" srcId="{2C5C8766-0430-4A5B-9809-436A5B4D155C}" destId="{A9BDB6EC-82CC-4BA1-86A8-47120082327A}" srcOrd="6" destOrd="0" presId="urn:microsoft.com/office/officeart/2005/8/layout/orgChart1"/>
    <dgm:cxn modelId="{5AEFCC17-19EE-4263-AE06-F40E9660B533}" type="presParOf" srcId="{2C5C8766-0430-4A5B-9809-436A5B4D155C}" destId="{4876715B-7766-44D6-9F52-4D1C1B70321A}" srcOrd="7" destOrd="0" presId="urn:microsoft.com/office/officeart/2005/8/layout/orgChart1"/>
    <dgm:cxn modelId="{A3DD786D-A0CF-464B-B1BB-2E975AEF1071}" type="presParOf" srcId="{4876715B-7766-44D6-9F52-4D1C1B70321A}" destId="{60F49453-0AA4-4AC7-AC20-47412D425EE9}" srcOrd="0" destOrd="0" presId="urn:microsoft.com/office/officeart/2005/8/layout/orgChart1"/>
    <dgm:cxn modelId="{7F18260B-6999-4A9D-A63A-2A43A954818B}" type="presParOf" srcId="{60F49453-0AA4-4AC7-AC20-47412D425EE9}" destId="{B43D27C2-4852-49FF-88F2-2E310ED10430}" srcOrd="0" destOrd="0" presId="urn:microsoft.com/office/officeart/2005/8/layout/orgChart1"/>
    <dgm:cxn modelId="{6A0C2F8A-0805-41FC-92C7-6CE11FD19F9B}" type="presParOf" srcId="{60F49453-0AA4-4AC7-AC20-47412D425EE9}" destId="{D3D104A1-AF04-42D2-94E0-08B5D8E24F91}" srcOrd="1" destOrd="0" presId="urn:microsoft.com/office/officeart/2005/8/layout/orgChart1"/>
    <dgm:cxn modelId="{DE04E5AC-1F86-4B88-9C08-A9D834D095C1}" type="presParOf" srcId="{4876715B-7766-44D6-9F52-4D1C1B70321A}" destId="{AB4CE3EA-65D6-439D-B7EC-3FB25F180F51}" srcOrd="1" destOrd="0" presId="urn:microsoft.com/office/officeart/2005/8/layout/orgChart1"/>
    <dgm:cxn modelId="{A79B2063-D289-457A-AC58-FA625853AD02}" type="presParOf" srcId="{AB4CE3EA-65D6-439D-B7EC-3FB25F180F51}" destId="{F4FB12F6-BB64-4548-AF51-B5F1BA261F1C}" srcOrd="0" destOrd="0" presId="urn:microsoft.com/office/officeart/2005/8/layout/orgChart1"/>
    <dgm:cxn modelId="{8D4AD718-CF54-4F91-B870-48CCE8F75374}" type="presParOf" srcId="{AB4CE3EA-65D6-439D-B7EC-3FB25F180F51}" destId="{2162A442-E812-4800-A8CA-1583712BA400}" srcOrd="1" destOrd="0" presId="urn:microsoft.com/office/officeart/2005/8/layout/orgChart1"/>
    <dgm:cxn modelId="{514F90D1-896F-4D75-B9AC-90A9DCBCAF42}" type="presParOf" srcId="{2162A442-E812-4800-A8CA-1583712BA400}" destId="{2BEB010F-8568-4ABC-B872-3FA825B70627}" srcOrd="0" destOrd="0" presId="urn:microsoft.com/office/officeart/2005/8/layout/orgChart1"/>
    <dgm:cxn modelId="{B97A0DA0-98BB-4CFD-873D-A545D7E0401C}" type="presParOf" srcId="{2BEB010F-8568-4ABC-B872-3FA825B70627}" destId="{B350470E-D6C8-4052-91AA-3D5883864349}" srcOrd="0" destOrd="0" presId="urn:microsoft.com/office/officeart/2005/8/layout/orgChart1"/>
    <dgm:cxn modelId="{3968B926-D229-4BE5-B68D-AC44E59CE9FC}" type="presParOf" srcId="{2BEB010F-8568-4ABC-B872-3FA825B70627}" destId="{2B9F834C-F614-4667-8367-6603A577130B}" srcOrd="1" destOrd="0" presId="urn:microsoft.com/office/officeart/2005/8/layout/orgChart1"/>
    <dgm:cxn modelId="{5F2FA15E-71A9-41B6-B352-8F2525081CE9}" type="presParOf" srcId="{2162A442-E812-4800-A8CA-1583712BA400}" destId="{B1DE6554-464A-4A0A-8D0B-4FE697032E72}" srcOrd="1" destOrd="0" presId="urn:microsoft.com/office/officeart/2005/8/layout/orgChart1"/>
    <dgm:cxn modelId="{0B06F027-BD69-4EC7-ADB4-190BA3E7B823}" type="presParOf" srcId="{2162A442-E812-4800-A8CA-1583712BA400}" destId="{3F89175E-20EA-4784-A868-BBC5E5433980}" srcOrd="2" destOrd="0" presId="urn:microsoft.com/office/officeart/2005/8/layout/orgChart1"/>
    <dgm:cxn modelId="{EAE20FBA-9231-4520-8630-17A0AE313056}" type="presParOf" srcId="{4876715B-7766-44D6-9F52-4D1C1B70321A}" destId="{D89B5D6E-9981-4948-9F33-3F33C0DA8948}" srcOrd="2" destOrd="0" presId="urn:microsoft.com/office/officeart/2005/8/layout/orgChart1"/>
    <dgm:cxn modelId="{0874D1DF-5E22-4A64-9CFC-CFE2F351DFBA}" type="presParOf" srcId="{85746059-D672-411B-AA5C-E70A9FCECE23}" destId="{BFEA70CA-22E0-4335-8125-57BE33085EBB}" srcOrd="2" destOrd="0" presId="urn:microsoft.com/office/officeart/2005/8/layout/orgChart1"/>
    <dgm:cxn modelId="{F635B12E-559D-4FA8-923A-5423911198C4}" type="presParOf" srcId="{42BE4D16-0001-484B-9D95-71410972DF11}" destId="{991DA70B-CA02-4651-B01F-9C1E79FC94F4}" srcOrd="2" destOrd="0" presId="urn:microsoft.com/office/officeart/2005/8/layout/orgChart1"/>
    <dgm:cxn modelId="{47980CF7-AECA-46F6-BF92-AACCF422E3C6}" type="presParOf" srcId="{1B3A0159-A5AA-4FC2-97FA-1A638A3B5193}" destId="{72CDFA5B-7E2B-4147-905D-57AB9EFC50AC}" srcOrd="1" destOrd="0" presId="urn:microsoft.com/office/officeart/2005/8/layout/orgChart1"/>
    <dgm:cxn modelId="{B2FD4213-ECB6-4A63-8ADF-B42748AF0597}" type="presParOf" srcId="{72CDFA5B-7E2B-4147-905D-57AB9EFC50AC}" destId="{0A0B50A9-7D4E-4127-A1FE-D0E69A0B218C}" srcOrd="0" destOrd="0" presId="urn:microsoft.com/office/officeart/2005/8/layout/orgChart1"/>
    <dgm:cxn modelId="{0ED9D8AD-2E81-4552-BB54-5BBF4EA9E522}" type="presParOf" srcId="{0A0B50A9-7D4E-4127-A1FE-D0E69A0B218C}" destId="{0FACE9B3-5E49-4A34-B1BB-95B7B05973BC}" srcOrd="0" destOrd="0" presId="urn:microsoft.com/office/officeart/2005/8/layout/orgChart1"/>
    <dgm:cxn modelId="{A911639E-8727-4838-8915-9FDEFAB00753}" type="presParOf" srcId="{0A0B50A9-7D4E-4127-A1FE-D0E69A0B218C}" destId="{94B6EEA3-C91A-4AB4-B47B-7705E909AD00}" srcOrd="1" destOrd="0" presId="urn:microsoft.com/office/officeart/2005/8/layout/orgChart1"/>
    <dgm:cxn modelId="{996F0032-98B0-4EE8-B6F5-762DBD747405}" type="presParOf" srcId="{72CDFA5B-7E2B-4147-905D-57AB9EFC50AC}" destId="{14172051-A300-4FC7-A4B1-82FCEBB14E12}" srcOrd="1" destOrd="0" presId="urn:microsoft.com/office/officeart/2005/8/layout/orgChart1"/>
    <dgm:cxn modelId="{5990A140-371F-4C4D-8EE6-2235923C3478}" type="presParOf" srcId="{72CDFA5B-7E2B-4147-905D-57AB9EFC50AC}" destId="{4B317530-CD20-4E6A-B98A-C447267A912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4D6EF4-3295-456F-A61A-B2C5F9E2BD8D}" type="doc">
      <dgm:prSet loTypeId="urn:microsoft.com/office/officeart/2005/8/layout/hProcess4" loCatId="process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89BA97E3-5C3B-4C2D-85FA-DFCD45F0CEF4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Aptos" panose="020B0004020202020204" pitchFamily="34" charset="0"/>
            </a:rPr>
            <a:t>Sales</a:t>
          </a:r>
        </a:p>
      </dgm:t>
    </dgm:pt>
    <dgm:pt modelId="{929BE5FB-2743-4EEE-9A8F-9EA978B148F3}" type="parTrans" cxnId="{3A0ABEEF-91D2-42B0-B5DA-2A9EAA604705}">
      <dgm:prSet/>
      <dgm:spPr/>
      <dgm:t>
        <a:bodyPr/>
        <a:lstStyle/>
        <a:p>
          <a:endParaRPr lang="en-US"/>
        </a:p>
      </dgm:t>
    </dgm:pt>
    <dgm:pt modelId="{0A8790BE-262E-42DE-B709-12AAE145BEE2}" type="sibTrans" cxnId="{3A0ABEEF-91D2-42B0-B5DA-2A9EAA604705}">
      <dgm:prSet/>
      <dgm:spPr/>
      <dgm:t>
        <a:bodyPr/>
        <a:lstStyle/>
        <a:p>
          <a:endParaRPr lang="en-US"/>
        </a:p>
      </dgm:t>
    </dgm:pt>
    <dgm:pt modelId="{DEB8AA9D-6582-45DC-AE43-90C4DAF99F32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Contract Execution </a:t>
          </a:r>
        </a:p>
      </dgm:t>
    </dgm:pt>
    <dgm:pt modelId="{A5713825-9E1B-44B9-BD21-0E499C048A1F}" type="parTrans" cxnId="{0CFB9B8D-C592-413B-9222-60AD68B32E02}">
      <dgm:prSet/>
      <dgm:spPr/>
      <dgm:t>
        <a:bodyPr/>
        <a:lstStyle/>
        <a:p>
          <a:endParaRPr lang="en-US"/>
        </a:p>
      </dgm:t>
    </dgm:pt>
    <dgm:pt modelId="{F29A9FA6-5A13-4A5E-8536-A50748BB0A61}" type="sibTrans" cxnId="{0CFB9B8D-C592-413B-9222-60AD68B32E02}">
      <dgm:prSet/>
      <dgm:spPr/>
      <dgm:t>
        <a:bodyPr/>
        <a:lstStyle/>
        <a:p>
          <a:endParaRPr lang="en-US"/>
        </a:p>
      </dgm:t>
    </dgm:pt>
    <dgm:pt modelId="{6359AAFF-A39E-44DA-B1D3-0814E6B7CA67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Aptos" panose="020B0004020202020204" pitchFamily="34" charset="0"/>
            </a:rPr>
            <a:t>Implementations</a:t>
          </a:r>
        </a:p>
      </dgm:t>
    </dgm:pt>
    <dgm:pt modelId="{7A336DB9-AE00-4B9B-A5F8-049EDC445E0B}" type="parTrans" cxnId="{4B7E8CA1-6723-4113-B4BC-63C52912959A}">
      <dgm:prSet/>
      <dgm:spPr/>
      <dgm:t>
        <a:bodyPr/>
        <a:lstStyle/>
        <a:p>
          <a:endParaRPr lang="en-US"/>
        </a:p>
      </dgm:t>
    </dgm:pt>
    <dgm:pt modelId="{825F8E56-E817-4DDF-A259-ECBC071DA982}" type="sibTrans" cxnId="{4B7E8CA1-6723-4113-B4BC-63C52912959A}">
      <dgm:prSet/>
      <dgm:spPr/>
      <dgm:t>
        <a:bodyPr/>
        <a:lstStyle/>
        <a:p>
          <a:endParaRPr lang="en-US"/>
        </a:p>
      </dgm:t>
    </dgm:pt>
    <dgm:pt modelId="{AF195DF6-500C-421E-BB7E-B2B15D5C80BC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Aptos" panose="020B0004020202020204" pitchFamily="34" charset="0"/>
            </a:rPr>
            <a:t>Operations</a:t>
          </a:r>
        </a:p>
      </dgm:t>
    </dgm:pt>
    <dgm:pt modelId="{FB83644F-4457-4985-8B81-4DD19F380180}" type="parTrans" cxnId="{A360C2D4-C4E4-4F96-8DA4-DB84C8F772F2}">
      <dgm:prSet/>
      <dgm:spPr/>
      <dgm:t>
        <a:bodyPr/>
        <a:lstStyle/>
        <a:p>
          <a:endParaRPr lang="en-US"/>
        </a:p>
      </dgm:t>
    </dgm:pt>
    <dgm:pt modelId="{1C964BF2-564A-4E70-81EE-2F07A9679B51}" type="sibTrans" cxnId="{A360C2D4-C4E4-4F96-8DA4-DB84C8F772F2}">
      <dgm:prSet/>
      <dgm:spPr/>
      <dgm:t>
        <a:bodyPr/>
        <a:lstStyle/>
        <a:p>
          <a:endParaRPr lang="en-US"/>
        </a:p>
      </dgm:t>
    </dgm:pt>
    <dgm:pt modelId="{076B9922-FA92-4981-9FDA-8EC858519C22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Platform set up</a:t>
          </a:r>
        </a:p>
      </dgm:t>
    </dgm:pt>
    <dgm:pt modelId="{A3B4954A-F0F7-4053-AE82-9C2F97CA991C}" type="parTrans" cxnId="{96152354-048C-4DEE-9A8E-D4E96D68C258}">
      <dgm:prSet/>
      <dgm:spPr/>
      <dgm:t>
        <a:bodyPr/>
        <a:lstStyle/>
        <a:p>
          <a:endParaRPr lang="en-US"/>
        </a:p>
      </dgm:t>
    </dgm:pt>
    <dgm:pt modelId="{C29BA2F1-FF70-48F7-919D-02D01436DBFC}" type="sibTrans" cxnId="{96152354-048C-4DEE-9A8E-D4E96D68C258}">
      <dgm:prSet/>
      <dgm:spPr/>
      <dgm:t>
        <a:bodyPr/>
        <a:lstStyle/>
        <a:p>
          <a:endParaRPr lang="en-US"/>
        </a:p>
      </dgm:t>
    </dgm:pt>
    <dgm:pt modelId="{CCB3AC1B-4B8C-4BD1-81EF-6D577694DD6A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Implementation Intake</a:t>
          </a:r>
        </a:p>
      </dgm:t>
    </dgm:pt>
    <dgm:pt modelId="{21532BF4-27C5-4889-BF0D-11A0CF83C137}" type="parTrans" cxnId="{ED95E434-3C3C-4FB7-B121-302852558EE3}">
      <dgm:prSet/>
      <dgm:spPr/>
      <dgm:t>
        <a:bodyPr/>
        <a:lstStyle/>
        <a:p>
          <a:endParaRPr lang="en-US"/>
        </a:p>
      </dgm:t>
    </dgm:pt>
    <dgm:pt modelId="{DDBE741B-0DC4-4EE2-BABC-395B0CA984EC}" type="sibTrans" cxnId="{ED95E434-3C3C-4FB7-B121-302852558EE3}">
      <dgm:prSet/>
      <dgm:spPr/>
      <dgm:t>
        <a:bodyPr/>
        <a:lstStyle/>
        <a:p>
          <a:endParaRPr lang="en-US"/>
        </a:p>
      </dgm:t>
    </dgm:pt>
    <dgm:pt modelId="{FF22EF10-3D91-40AA-8269-73B50CE34E78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Bank documentation</a:t>
          </a:r>
        </a:p>
      </dgm:t>
    </dgm:pt>
    <dgm:pt modelId="{C9C54AF7-0E45-41E2-ABA0-EC16A04ABC4F}" type="parTrans" cxnId="{65B8EB67-5082-4C5C-9111-A0A7AC759EF4}">
      <dgm:prSet/>
      <dgm:spPr/>
      <dgm:t>
        <a:bodyPr/>
        <a:lstStyle/>
        <a:p>
          <a:endParaRPr lang="en-US"/>
        </a:p>
      </dgm:t>
    </dgm:pt>
    <dgm:pt modelId="{94897881-DED2-4F89-A5A5-BEAEE872B283}" type="sibTrans" cxnId="{65B8EB67-5082-4C5C-9111-A0A7AC759EF4}">
      <dgm:prSet/>
      <dgm:spPr/>
      <dgm:t>
        <a:bodyPr/>
        <a:lstStyle/>
        <a:p>
          <a:endParaRPr lang="en-US"/>
        </a:p>
      </dgm:t>
    </dgm:pt>
    <dgm:pt modelId="{8EE79D90-ED15-4382-B5F7-D4EA2DA969B3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Card orders</a:t>
          </a:r>
        </a:p>
      </dgm:t>
    </dgm:pt>
    <dgm:pt modelId="{67181B50-8E96-4930-9F25-768E56C42B7E}" type="parTrans" cxnId="{416A3396-3E3E-4712-A957-9314651A529F}">
      <dgm:prSet/>
      <dgm:spPr/>
      <dgm:t>
        <a:bodyPr/>
        <a:lstStyle/>
        <a:p>
          <a:endParaRPr lang="en-US"/>
        </a:p>
      </dgm:t>
    </dgm:pt>
    <dgm:pt modelId="{FE225F47-07F6-4A3D-9BB3-287029CC2FDF}" type="sibTrans" cxnId="{416A3396-3E3E-4712-A957-9314651A529F}">
      <dgm:prSet/>
      <dgm:spPr/>
      <dgm:t>
        <a:bodyPr/>
        <a:lstStyle/>
        <a:p>
          <a:endParaRPr lang="en-US"/>
        </a:p>
      </dgm:t>
    </dgm:pt>
    <dgm:pt modelId="{2C4082EA-DC50-45A2-9ABF-A9EBB53E3A83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Training</a:t>
          </a:r>
        </a:p>
      </dgm:t>
    </dgm:pt>
    <dgm:pt modelId="{24F02BC3-EA3C-4FB4-AEFD-B282BBEE4970}" type="parTrans" cxnId="{33BB033F-803E-4D90-90BD-39056CD03E7F}">
      <dgm:prSet/>
      <dgm:spPr/>
      <dgm:t>
        <a:bodyPr/>
        <a:lstStyle/>
        <a:p>
          <a:endParaRPr lang="en-US"/>
        </a:p>
      </dgm:t>
    </dgm:pt>
    <dgm:pt modelId="{807FF095-0BA9-48E9-8ED2-BE94A3E8A58C}" type="sibTrans" cxnId="{33BB033F-803E-4D90-90BD-39056CD03E7F}">
      <dgm:prSet/>
      <dgm:spPr/>
      <dgm:t>
        <a:bodyPr/>
        <a:lstStyle/>
        <a:p>
          <a:endParaRPr lang="en-US"/>
        </a:p>
      </dgm:t>
    </dgm:pt>
    <dgm:pt modelId="{DEB373C9-5A7C-493A-B46C-07D8866C2B14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Testing </a:t>
          </a:r>
        </a:p>
      </dgm:t>
    </dgm:pt>
    <dgm:pt modelId="{7E78CA3D-2CF7-4BB5-85B7-B7069C112766}" type="parTrans" cxnId="{B8E43F00-C1EB-4C27-9E63-E05651968A06}">
      <dgm:prSet/>
      <dgm:spPr/>
      <dgm:t>
        <a:bodyPr/>
        <a:lstStyle/>
        <a:p>
          <a:endParaRPr lang="en-US"/>
        </a:p>
      </dgm:t>
    </dgm:pt>
    <dgm:pt modelId="{87B00DC2-108A-4CAE-936A-84A79EB4CFDC}" type="sibTrans" cxnId="{B8E43F00-C1EB-4C27-9E63-E05651968A06}">
      <dgm:prSet/>
      <dgm:spPr/>
      <dgm:t>
        <a:bodyPr/>
        <a:lstStyle/>
        <a:p>
          <a:endParaRPr lang="en-US"/>
        </a:p>
      </dgm:t>
    </dgm:pt>
    <dgm:pt modelId="{3DC34503-D349-4EF2-8C15-C438A27A15CA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Define CH support processes</a:t>
          </a:r>
        </a:p>
      </dgm:t>
    </dgm:pt>
    <dgm:pt modelId="{52039C7F-15C9-47F1-A21F-C10741E147F2}" type="parTrans" cxnId="{AF83DD01-2F57-4FA1-A38F-E13AD9D8AE8D}">
      <dgm:prSet/>
      <dgm:spPr/>
      <dgm:t>
        <a:bodyPr/>
        <a:lstStyle/>
        <a:p>
          <a:endParaRPr lang="en-US"/>
        </a:p>
      </dgm:t>
    </dgm:pt>
    <dgm:pt modelId="{B1D8A139-2308-47EF-A1C6-0228684DEA64}" type="sibTrans" cxnId="{AF83DD01-2F57-4FA1-A38F-E13AD9D8AE8D}">
      <dgm:prSet/>
      <dgm:spPr/>
      <dgm:t>
        <a:bodyPr/>
        <a:lstStyle/>
        <a:p>
          <a:endParaRPr lang="en-US"/>
        </a:p>
      </dgm:t>
    </dgm:pt>
    <dgm:pt modelId="{952CA9FB-F712-4171-96EB-89954461B2CA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Define dispute processes</a:t>
          </a:r>
        </a:p>
      </dgm:t>
    </dgm:pt>
    <dgm:pt modelId="{C37E9DC8-EB90-4011-8B91-297C8DB123E5}" type="parTrans" cxnId="{AB380EF8-F9AF-41F3-BFB0-40983AD8CE1B}">
      <dgm:prSet/>
      <dgm:spPr/>
      <dgm:t>
        <a:bodyPr/>
        <a:lstStyle/>
        <a:p>
          <a:endParaRPr lang="en-US"/>
        </a:p>
      </dgm:t>
    </dgm:pt>
    <dgm:pt modelId="{C73B2F96-AC5A-4B7C-A4DA-58EA1977DC09}" type="sibTrans" cxnId="{AB380EF8-F9AF-41F3-BFB0-40983AD8CE1B}">
      <dgm:prSet/>
      <dgm:spPr/>
      <dgm:t>
        <a:bodyPr/>
        <a:lstStyle/>
        <a:p>
          <a:endParaRPr lang="en-US"/>
        </a:p>
      </dgm:t>
    </dgm:pt>
    <dgm:pt modelId="{428E622B-8C07-4DDD-A025-DEE7F1B36CF8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Zendesk articles</a:t>
          </a:r>
        </a:p>
      </dgm:t>
    </dgm:pt>
    <dgm:pt modelId="{BBA5F0B1-F32A-4C3E-8774-4725626E17A0}" type="parTrans" cxnId="{978A8CFC-0765-4F21-AD4E-BD0E25CC1622}">
      <dgm:prSet/>
      <dgm:spPr/>
      <dgm:t>
        <a:bodyPr/>
        <a:lstStyle/>
        <a:p>
          <a:endParaRPr lang="en-US"/>
        </a:p>
      </dgm:t>
    </dgm:pt>
    <dgm:pt modelId="{EC4F27D0-581E-41F3-B281-B9D9191E44C8}" type="sibTrans" cxnId="{978A8CFC-0765-4F21-AD4E-BD0E25CC1622}">
      <dgm:prSet/>
      <dgm:spPr/>
      <dgm:t>
        <a:bodyPr/>
        <a:lstStyle/>
        <a:p>
          <a:endParaRPr lang="en-US"/>
        </a:p>
      </dgm:t>
    </dgm:pt>
    <dgm:pt modelId="{590BA67C-B4EF-4885-8F5C-7AAE7D43AC52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Support ticket process</a:t>
          </a:r>
        </a:p>
      </dgm:t>
    </dgm:pt>
    <dgm:pt modelId="{CB4C02B7-77F5-48A1-8328-E077B4902530}" type="parTrans" cxnId="{BFDB187E-ADFB-4AFB-910C-8AD2380AA63B}">
      <dgm:prSet/>
      <dgm:spPr/>
      <dgm:t>
        <a:bodyPr/>
        <a:lstStyle/>
        <a:p>
          <a:endParaRPr lang="en-US"/>
        </a:p>
      </dgm:t>
    </dgm:pt>
    <dgm:pt modelId="{CAFC9AF7-C645-47A1-9695-7072A99406E0}" type="sibTrans" cxnId="{BFDB187E-ADFB-4AFB-910C-8AD2380AA63B}">
      <dgm:prSet/>
      <dgm:spPr/>
      <dgm:t>
        <a:bodyPr/>
        <a:lstStyle/>
        <a:p>
          <a:endParaRPr lang="en-US"/>
        </a:p>
      </dgm:t>
    </dgm:pt>
    <dgm:pt modelId="{37FDA74C-F9E7-45CA-B74C-FD84E6B600F5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Implementation handoff</a:t>
          </a:r>
        </a:p>
      </dgm:t>
    </dgm:pt>
    <dgm:pt modelId="{49ADDCC4-35E3-4FAB-BC62-919480E4E650}" type="parTrans" cxnId="{96A4C4E2-78E2-49C6-A24B-A338449116B6}">
      <dgm:prSet/>
      <dgm:spPr/>
      <dgm:t>
        <a:bodyPr/>
        <a:lstStyle/>
        <a:p>
          <a:endParaRPr lang="en-US"/>
        </a:p>
      </dgm:t>
    </dgm:pt>
    <dgm:pt modelId="{BFD45105-5FC1-4455-92FC-47D890059314}" type="sibTrans" cxnId="{96A4C4E2-78E2-49C6-A24B-A338449116B6}">
      <dgm:prSet/>
      <dgm:spPr/>
      <dgm:t>
        <a:bodyPr/>
        <a:lstStyle/>
        <a:p>
          <a:endParaRPr lang="en-US"/>
        </a:p>
      </dgm:t>
    </dgm:pt>
    <dgm:pt modelId="{44905D16-A198-4D63-8B00-C6003A6906EE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Operations hand off</a:t>
          </a:r>
        </a:p>
      </dgm:t>
    </dgm:pt>
    <dgm:pt modelId="{6131FB90-588C-4961-BC09-0B70F990494D}" type="parTrans" cxnId="{B92845D1-CBFB-4DA6-B72C-26AD4D7ACB43}">
      <dgm:prSet/>
      <dgm:spPr/>
      <dgm:t>
        <a:bodyPr/>
        <a:lstStyle/>
        <a:p>
          <a:endParaRPr lang="en-US"/>
        </a:p>
      </dgm:t>
    </dgm:pt>
    <dgm:pt modelId="{5957EA93-5779-4AC1-AB3A-8CDF49EA878B}" type="sibTrans" cxnId="{B92845D1-CBFB-4DA6-B72C-26AD4D7ACB43}">
      <dgm:prSet/>
      <dgm:spPr/>
      <dgm:t>
        <a:bodyPr/>
        <a:lstStyle/>
        <a:p>
          <a:endParaRPr lang="en-US"/>
        </a:p>
      </dgm:t>
    </dgm:pt>
    <dgm:pt modelId="{EEA34A37-2377-4663-A099-CC7EC0C315DA}">
      <dgm:prSet phldrT="[Text]"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D685BFA-7244-45B0-AA55-4B5D8B8E3A02}" type="parTrans" cxnId="{880B9E29-C017-429D-B10F-B7A61C78E6B1}">
      <dgm:prSet/>
      <dgm:spPr/>
      <dgm:t>
        <a:bodyPr/>
        <a:lstStyle/>
        <a:p>
          <a:endParaRPr lang="en-US"/>
        </a:p>
      </dgm:t>
    </dgm:pt>
    <dgm:pt modelId="{02FE70A7-ABD5-4701-9A0E-DEC950D4E613}" type="sibTrans" cxnId="{880B9E29-C017-429D-B10F-B7A61C78E6B1}">
      <dgm:prSet/>
      <dgm:spPr/>
      <dgm:t>
        <a:bodyPr/>
        <a:lstStyle/>
        <a:p>
          <a:endParaRPr lang="en-US"/>
        </a:p>
      </dgm:t>
    </dgm:pt>
    <dgm:pt modelId="{41597BD9-8BCB-4D64-9083-0C5263A7776D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Aptos" panose="020B0004020202020204" pitchFamily="34" charset="0"/>
              <a:cs typeface="Arial" panose="020B0604020202020204" pitchFamily="34" charset="0"/>
            </a:rPr>
            <a:t>Partner Success</a:t>
          </a:r>
        </a:p>
      </dgm:t>
    </dgm:pt>
    <dgm:pt modelId="{C0AA96C4-3C39-4D99-A830-EAC1010D4948}" type="parTrans" cxnId="{AD105F36-5F4E-4867-B7BD-C58A78F16335}">
      <dgm:prSet/>
      <dgm:spPr/>
      <dgm:t>
        <a:bodyPr/>
        <a:lstStyle/>
        <a:p>
          <a:endParaRPr lang="en-US"/>
        </a:p>
      </dgm:t>
    </dgm:pt>
    <dgm:pt modelId="{E820C1A3-2404-4222-AB3B-D8A7C7ACAC4B}" type="sibTrans" cxnId="{AD105F36-5F4E-4867-B7BD-C58A78F16335}">
      <dgm:prSet/>
      <dgm:spPr/>
      <dgm:t>
        <a:bodyPr/>
        <a:lstStyle/>
        <a:p>
          <a:endParaRPr lang="en-US"/>
        </a:p>
      </dgm:t>
    </dgm:pt>
    <dgm:pt modelId="{AEDE17C6-C729-4C0A-BAF0-0DBFA7285B50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Partner meetings</a:t>
          </a:r>
        </a:p>
      </dgm:t>
    </dgm:pt>
    <dgm:pt modelId="{130CE2ED-339A-48F8-BD1E-DB63B9B9825D}" type="parTrans" cxnId="{2A89023D-BF80-416F-A8A5-B8074ACEEE35}">
      <dgm:prSet/>
      <dgm:spPr/>
      <dgm:t>
        <a:bodyPr/>
        <a:lstStyle/>
        <a:p>
          <a:endParaRPr lang="en-US"/>
        </a:p>
      </dgm:t>
    </dgm:pt>
    <dgm:pt modelId="{43DF8147-6981-4AC5-BAB4-9E9463AE9405}" type="sibTrans" cxnId="{2A89023D-BF80-416F-A8A5-B8074ACEEE35}">
      <dgm:prSet/>
      <dgm:spPr/>
      <dgm:t>
        <a:bodyPr/>
        <a:lstStyle/>
        <a:p>
          <a:endParaRPr lang="en-US"/>
        </a:p>
      </dgm:t>
    </dgm:pt>
    <dgm:pt modelId="{0E97BC39-8914-4862-8791-2F761A29ED88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QBRs as needed</a:t>
          </a:r>
        </a:p>
      </dgm:t>
    </dgm:pt>
    <dgm:pt modelId="{9F4764D5-B1BF-496F-BCF5-FF972216ABE2}" type="parTrans" cxnId="{644F515B-7811-489A-B658-877C69BCA7A4}">
      <dgm:prSet/>
      <dgm:spPr/>
      <dgm:t>
        <a:bodyPr/>
        <a:lstStyle/>
        <a:p>
          <a:endParaRPr lang="en-US"/>
        </a:p>
      </dgm:t>
    </dgm:pt>
    <dgm:pt modelId="{46AE2AAA-A913-4118-B2A3-11B3C1A45DB9}" type="sibTrans" cxnId="{644F515B-7811-489A-B658-877C69BCA7A4}">
      <dgm:prSet/>
      <dgm:spPr/>
      <dgm:t>
        <a:bodyPr/>
        <a:lstStyle/>
        <a:p>
          <a:endParaRPr lang="en-US"/>
        </a:p>
      </dgm:t>
    </dgm:pt>
    <dgm:pt modelId="{9A4F2FF6-5771-439E-855D-AA22348BD374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New program set up</a:t>
          </a:r>
        </a:p>
      </dgm:t>
    </dgm:pt>
    <dgm:pt modelId="{5CFC4CA3-B580-4A99-AF6A-43A4E95F57E6}" type="parTrans" cxnId="{E938727F-6E47-4846-8522-3EC572A65025}">
      <dgm:prSet/>
      <dgm:spPr/>
      <dgm:t>
        <a:bodyPr/>
        <a:lstStyle/>
        <a:p>
          <a:endParaRPr lang="en-US"/>
        </a:p>
      </dgm:t>
    </dgm:pt>
    <dgm:pt modelId="{58C3DC50-2DCC-4C8E-B5EC-804A7DE5A833}" type="sibTrans" cxnId="{E938727F-6E47-4846-8522-3EC572A65025}">
      <dgm:prSet/>
      <dgm:spPr/>
      <dgm:t>
        <a:bodyPr/>
        <a:lstStyle/>
        <a:p>
          <a:endParaRPr lang="en-US"/>
        </a:p>
      </dgm:t>
    </dgm:pt>
    <dgm:pt modelId="{B2A8605C-E665-46F1-8273-646D2FA38788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Card orders</a:t>
          </a:r>
        </a:p>
      </dgm:t>
    </dgm:pt>
    <dgm:pt modelId="{F78A3FB9-B569-4C7E-8E9F-D00EC830F289}" type="parTrans" cxnId="{1B570675-4187-4A0B-92A7-7FE3965E9B86}">
      <dgm:prSet/>
      <dgm:spPr/>
      <dgm:t>
        <a:bodyPr/>
        <a:lstStyle/>
        <a:p>
          <a:endParaRPr lang="en-US"/>
        </a:p>
      </dgm:t>
    </dgm:pt>
    <dgm:pt modelId="{F3AAC582-195B-41E7-9CA6-1104280FF968}" type="sibTrans" cxnId="{1B570675-4187-4A0B-92A7-7FE3965E9B86}">
      <dgm:prSet/>
      <dgm:spPr/>
      <dgm:t>
        <a:bodyPr/>
        <a:lstStyle/>
        <a:p>
          <a:endParaRPr lang="en-US"/>
        </a:p>
      </dgm:t>
    </dgm:pt>
    <dgm:pt modelId="{D2039817-A7B1-4175-8685-8DF5FC2D7A61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30-day monitoring</a:t>
          </a:r>
        </a:p>
      </dgm:t>
    </dgm:pt>
    <dgm:pt modelId="{125673FE-5796-4D77-AFF3-95ACC5ADCAF5}" type="parTrans" cxnId="{8BF16BC9-0D7F-457A-9312-C727C003F9C3}">
      <dgm:prSet/>
      <dgm:spPr/>
      <dgm:t>
        <a:bodyPr/>
        <a:lstStyle/>
        <a:p>
          <a:endParaRPr lang="en-US"/>
        </a:p>
      </dgm:t>
    </dgm:pt>
    <dgm:pt modelId="{C201D795-E2BE-40AD-AA67-D87D2D621948}" type="sibTrans" cxnId="{8BF16BC9-0D7F-457A-9312-C727C003F9C3}">
      <dgm:prSet/>
      <dgm:spPr/>
      <dgm:t>
        <a:bodyPr/>
        <a:lstStyle/>
        <a:p>
          <a:endParaRPr lang="en-US"/>
        </a:p>
      </dgm:t>
    </dgm:pt>
    <dgm:pt modelId="{BE20FD67-11E6-4D77-AD4E-C09A112D87FA}" type="pres">
      <dgm:prSet presAssocID="{CF4D6EF4-3295-456F-A61A-B2C5F9E2BD8D}" presName="Name0" presStyleCnt="0">
        <dgm:presLayoutVars>
          <dgm:dir/>
          <dgm:animLvl val="lvl"/>
          <dgm:resizeHandles val="exact"/>
        </dgm:presLayoutVars>
      </dgm:prSet>
      <dgm:spPr/>
    </dgm:pt>
    <dgm:pt modelId="{E1BFFD03-11B0-4BCA-8D11-1D13D6ADC592}" type="pres">
      <dgm:prSet presAssocID="{CF4D6EF4-3295-456F-A61A-B2C5F9E2BD8D}" presName="tSp" presStyleCnt="0"/>
      <dgm:spPr/>
    </dgm:pt>
    <dgm:pt modelId="{6412B36E-6589-49F6-9189-37A8F7B8360F}" type="pres">
      <dgm:prSet presAssocID="{CF4D6EF4-3295-456F-A61A-B2C5F9E2BD8D}" presName="bSp" presStyleCnt="0"/>
      <dgm:spPr/>
    </dgm:pt>
    <dgm:pt modelId="{CC8AC5E2-58E3-413F-8DD5-6CDDEB5427D5}" type="pres">
      <dgm:prSet presAssocID="{CF4D6EF4-3295-456F-A61A-B2C5F9E2BD8D}" presName="process" presStyleCnt="0"/>
      <dgm:spPr/>
    </dgm:pt>
    <dgm:pt modelId="{338E6613-E1E5-4190-B2A0-AD2306033ED2}" type="pres">
      <dgm:prSet presAssocID="{89BA97E3-5C3B-4C2D-85FA-DFCD45F0CEF4}" presName="composite1" presStyleCnt="0"/>
      <dgm:spPr/>
    </dgm:pt>
    <dgm:pt modelId="{9C359012-5EA6-4955-B863-B6DEA0C312A5}" type="pres">
      <dgm:prSet presAssocID="{89BA97E3-5C3B-4C2D-85FA-DFCD45F0CEF4}" presName="dummyNode1" presStyleLbl="node1" presStyleIdx="0" presStyleCnt="4"/>
      <dgm:spPr/>
    </dgm:pt>
    <dgm:pt modelId="{01CF5456-1725-4EB5-9615-71CD8923D3BB}" type="pres">
      <dgm:prSet presAssocID="{89BA97E3-5C3B-4C2D-85FA-DFCD45F0CEF4}" presName="childNode1" presStyleLbl="bgAcc1" presStyleIdx="0" presStyleCnt="4">
        <dgm:presLayoutVars>
          <dgm:bulletEnabled val="1"/>
        </dgm:presLayoutVars>
      </dgm:prSet>
      <dgm:spPr/>
    </dgm:pt>
    <dgm:pt modelId="{065C01BF-1870-4142-B7C9-9ADA9FB36ED5}" type="pres">
      <dgm:prSet presAssocID="{89BA97E3-5C3B-4C2D-85FA-DFCD45F0CEF4}" presName="childNode1tx" presStyleLbl="bgAcc1" presStyleIdx="0" presStyleCnt="4">
        <dgm:presLayoutVars>
          <dgm:bulletEnabled val="1"/>
        </dgm:presLayoutVars>
      </dgm:prSet>
      <dgm:spPr/>
    </dgm:pt>
    <dgm:pt modelId="{0D4C6037-9EFD-4DE4-B820-535F65EAEB6F}" type="pres">
      <dgm:prSet presAssocID="{89BA97E3-5C3B-4C2D-85FA-DFCD45F0CEF4}" presName="parentNode1" presStyleLbl="node1" presStyleIdx="0" presStyleCnt="4">
        <dgm:presLayoutVars>
          <dgm:chMax val="1"/>
          <dgm:bulletEnabled val="1"/>
        </dgm:presLayoutVars>
      </dgm:prSet>
      <dgm:spPr/>
    </dgm:pt>
    <dgm:pt modelId="{7863724F-D1AA-462A-9CAB-EEEAF2A6E9EB}" type="pres">
      <dgm:prSet presAssocID="{89BA97E3-5C3B-4C2D-85FA-DFCD45F0CEF4}" presName="connSite1" presStyleCnt="0"/>
      <dgm:spPr/>
    </dgm:pt>
    <dgm:pt modelId="{AF65AD46-8CCF-4F32-8C43-1ECFD088E3D0}" type="pres">
      <dgm:prSet presAssocID="{0A8790BE-262E-42DE-B709-12AAE145BEE2}" presName="Name9" presStyleLbl="sibTrans2D1" presStyleIdx="0" presStyleCnt="3"/>
      <dgm:spPr/>
    </dgm:pt>
    <dgm:pt modelId="{7881C91F-977A-40CA-9134-4C7A76615869}" type="pres">
      <dgm:prSet presAssocID="{6359AAFF-A39E-44DA-B1D3-0814E6B7CA67}" presName="composite2" presStyleCnt="0"/>
      <dgm:spPr/>
    </dgm:pt>
    <dgm:pt modelId="{67C231E5-13D1-47E0-9576-26E99D5D0034}" type="pres">
      <dgm:prSet presAssocID="{6359AAFF-A39E-44DA-B1D3-0814E6B7CA67}" presName="dummyNode2" presStyleLbl="node1" presStyleIdx="0" presStyleCnt="4"/>
      <dgm:spPr/>
    </dgm:pt>
    <dgm:pt modelId="{880F87F6-7340-4512-96BC-6740A3A3CA7C}" type="pres">
      <dgm:prSet presAssocID="{6359AAFF-A39E-44DA-B1D3-0814E6B7CA67}" presName="childNode2" presStyleLbl="bgAcc1" presStyleIdx="1" presStyleCnt="4">
        <dgm:presLayoutVars>
          <dgm:bulletEnabled val="1"/>
        </dgm:presLayoutVars>
      </dgm:prSet>
      <dgm:spPr/>
    </dgm:pt>
    <dgm:pt modelId="{2A0CF4D7-CE51-4AB1-9B10-D4418CEA8EBC}" type="pres">
      <dgm:prSet presAssocID="{6359AAFF-A39E-44DA-B1D3-0814E6B7CA67}" presName="childNode2tx" presStyleLbl="bgAcc1" presStyleIdx="1" presStyleCnt="4">
        <dgm:presLayoutVars>
          <dgm:bulletEnabled val="1"/>
        </dgm:presLayoutVars>
      </dgm:prSet>
      <dgm:spPr/>
    </dgm:pt>
    <dgm:pt modelId="{282385D7-2157-4C55-80A6-AE12826826C5}" type="pres">
      <dgm:prSet presAssocID="{6359AAFF-A39E-44DA-B1D3-0814E6B7CA67}" presName="parentNode2" presStyleLbl="node1" presStyleIdx="1" presStyleCnt="4">
        <dgm:presLayoutVars>
          <dgm:chMax val="0"/>
          <dgm:bulletEnabled val="1"/>
        </dgm:presLayoutVars>
      </dgm:prSet>
      <dgm:spPr/>
    </dgm:pt>
    <dgm:pt modelId="{2F0725F1-37C2-43C2-8221-9D752D1D78B5}" type="pres">
      <dgm:prSet presAssocID="{6359AAFF-A39E-44DA-B1D3-0814E6B7CA67}" presName="connSite2" presStyleCnt="0"/>
      <dgm:spPr/>
    </dgm:pt>
    <dgm:pt modelId="{23EA52EA-5DE9-4CC0-879C-B866491654C4}" type="pres">
      <dgm:prSet presAssocID="{825F8E56-E817-4DDF-A259-ECBC071DA982}" presName="Name18" presStyleLbl="sibTrans2D1" presStyleIdx="1" presStyleCnt="3"/>
      <dgm:spPr/>
    </dgm:pt>
    <dgm:pt modelId="{31888F09-D2EC-4025-8F54-D6FD1AD9A742}" type="pres">
      <dgm:prSet presAssocID="{41597BD9-8BCB-4D64-9083-0C5263A7776D}" presName="composite1" presStyleCnt="0"/>
      <dgm:spPr/>
    </dgm:pt>
    <dgm:pt modelId="{B25E06FD-63E9-4BE8-B950-F0A0D81D5124}" type="pres">
      <dgm:prSet presAssocID="{41597BD9-8BCB-4D64-9083-0C5263A7776D}" presName="dummyNode1" presStyleLbl="node1" presStyleIdx="1" presStyleCnt="4"/>
      <dgm:spPr/>
    </dgm:pt>
    <dgm:pt modelId="{33A1D7B3-2137-4BFD-9CBA-CFB7BBD3DF1D}" type="pres">
      <dgm:prSet presAssocID="{41597BD9-8BCB-4D64-9083-0C5263A7776D}" presName="childNode1" presStyleLbl="bgAcc1" presStyleIdx="2" presStyleCnt="4">
        <dgm:presLayoutVars>
          <dgm:bulletEnabled val="1"/>
        </dgm:presLayoutVars>
      </dgm:prSet>
      <dgm:spPr/>
    </dgm:pt>
    <dgm:pt modelId="{A6DA5A0A-6C2D-424D-BEBD-FA6EC53A58C8}" type="pres">
      <dgm:prSet presAssocID="{41597BD9-8BCB-4D64-9083-0C5263A7776D}" presName="childNode1tx" presStyleLbl="bgAcc1" presStyleIdx="2" presStyleCnt="4">
        <dgm:presLayoutVars>
          <dgm:bulletEnabled val="1"/>
        </dgm:presLayoutVars>
      </dgm:prSet>
      <dgm:spPr/>
    </dgm:pt>
    <dgm:pt modelId="{3258C9C3-643F-4151-AC5A-57F48E19EB35}" type="pres">
      <dgm:prSet presAssocID="{41597BD9-8BCB-4D64-9083-0C5263A7776D}" presName="parentNode1" presStyleLbl="node1" presStyleIdx="2" presStyleCnt="4">
        <dgm:presLayoutVars>
          <dgm:chMax val="1"/>
          <dgm:bulletEnabled val="1"/>
        </dgm:presLayoutVars>
      </dgm:prSet>
      <dgm:spPr/>
    </dgm:pt>
    <dgm:pt modelId="{731115A3-7E5B-4A98-BDA7-FF429B0ADE21}" type="pres">
      <dgm:prSet presAssocID="{41597BD9-8BCB-4D64-9083-0C5263A7776D}" presName="connSite1" presStyleCnt="0"/>
      <dgm:spPr/>
    </dgm:pt>
    <dgm:pt modelId="{3AA51878-41F2-4DD0-A78D-D122C895A133}" type="pres">
      <dgm:prSet presAssocID="{E820C1A3-2404-4222-AB3B-D8A7C7ACAC4B}" presName="Name9" presStyleLbl="sibTrans2D1" presStyleIdx="2" presStyleCnt="3"/>
      <dgm:spPr/>
    </dgm:pt>
    <dgm:pt modelId="{EF0DCE5D-767C-493C-A53F-2684F0E81E02}" type="pres">
      <dgm:prSet presAssocID="{AF195DF6-500C-421E-BB7E-B2B15D5C80BC}" presName="composite2" presStyleCnt="0"/>
      <dgm:spPr/>
    </dgm:pt>
    <dgm:pt modelId="{603A6421-1945-42B3-A555-B8F624BB24D3}" type="pres">
      <dgm:prSet presAssocID="{AF195DF6-500C-421E-BB7E-B2B15D5C80BC}" presName="dummyNode2" presStyleLbl="node1" presStyleIdx="2" presStyleCnt="4"/>
      <dgm:spPr/>
    </dgm:pt>
    <dgm:pt modelId="{EE2A012D-B92B-47F1-86EF-4F3617D9079B}" type="pres">
      <dgm:prSet presAssocID="{AF195DF6-500C-421E-BB7E-B2B15D5C80BC}" presName="childNode2" presStyleLbl="bgAcc1" presStyleIdx="3" presStyleCnt="4">
        <dgm:presLayoutVars>
          <dgm:bulletEnabled val="1"/>
        </dgm:presLayoutVars>
      </dgm:prSet>
      <dgm:spPr/>
    </dgm:pt>
    <dgm:pt modelId="{14E90CD4-9667-4670-A5F8-1CB0019A503F}" type="pres">
      <dgm:prSet presAssocID="{AF195DF6-500C-421E-BB7E-B2B15D5C80BC}" presName="childNode2tx" presStyleLbl="bgAcc1" presStyleIdx="3" presStyleCnt="4">
        <dgm:presLayoutVars>
          <dgm:bulletEnabled val="1"/>
        </dgm:presLayoutVars>
      </dgm:prSet>
      <dgm:spPr/>
    </dgm:pt>
    <dgm:pt modelId="{8106B65C-5062-439F-85E8-CC18F0F4E8F8}" type="pres">
      <dgm:prSet presAssocID="{AF195DF6-500C-421E-BB7E-B2B15D5C80BC}" presName="parentNode2" presStyleLbl="node1" presStyleIdx="3" presStyleCnt="4">
        <dgm:presLayoutVars>
          <dgm:chMax val="0"/>
          <dgm:bulletEnabled val="1"/>
        </dgm:presLayoutVars>
      </dgm:prSet>
      <dgm:spPr/>
    </dgm:pt>
    <dgm:pt modelId="{90695325-B96D-40F8-A65F-F83982EE7EEC}" type="pres">
      <dgm:prSet presAssocID="{AF195DF6-500C-421E-BB7E-B2B15D5C80BC}" presName="connSite2" presStyleCnt="0"/>
      <dgm:spPr/>
    </dgm:pt>
  </dgm:ptLst>
  <dgm:cxnLst>
    <dgm:cxn modelId="{B8E43F00-C1EB-4C27-9E63-E05651968A06}" srcId="{6359AAFF-A39E-44DA-B1D3-0814E6B7CA67}" destId="{DEB373C9-5A7C-493A-B46C-07D8866C2B14}" srcOrd="3" destOrd="0" parTransId="{7E78CA3D-2CF7-4BB5-85B7-B7069C112766}" sibTransId="{87B00DC2-108A-4CAE-936A-84A79EB4CFDC}"/>
    <dgm:cxn modelId="{AF83DD01-2F57-4FA1-A38F-E13AD9D8AE8D}" srcId="{AF195DF6-500C-421E-BB7E-B2B15D5C80BC}" destId="{3DC34503-D349-4EF2-8C15-C438A27A15CA}" srcOrd="0" destOrd="0" parTransId="{52039C7F-15C9-47F1-A21F-C10741E147F2}" sibTransId="{B1D8A139-2308-47EF-A1C6-0228684DEA64}"/>
    <dgm:cxn modelId="{1961D603-A579-49C6-BD64-D7DFF78CC553}" type="presOf" srcId="{44905D16-A198-4D63-8B00-C6003A6906EE}" destId="{2A0CF4D7-CE51-4AB1-9B10-D4418CEA8EBC}" srcOrd="1" destOrd="5" presId="urn:microsoft.com/office/officeart/2005/8/layout/hProcess4"/>
    <dgm:cxn modelId="{9DAA4905-76F4-483D-9973-1788CE6B40BD}" type="presOf" srcId="{6359AAFF-A39E-44DA-B1D3-0814E6B7CA67}" destId="{282385D7-2157-4C55-80A6-AE12826826C5}" srcOrd="0" destOrd="0" presId="urn:microsoft.com/office/officeart/2005/8/layout/hProcess4"/>
    <dgm:cxn modelId="{30F5DB09-A9F0-4A9E-92B8-C485D678C978}" type="presOf" srcId="{3DC34503-D349-4EF2-8C15-C438A27A15CA}" destId="{14E90CD4-9667-4670-A5F8-1CB0019A503F}" srcOrd="1" destOrd="0" presId="urn:microsoft.com/office/officeart/2005/8/layout/hProcess4"/>
    <dgm:cxn modelId="{1750930F-EE63-4AFA-88C4-0539A38F2DAD}" type="presOf" srcId="{AEDE17C6-C729-4C0A-BAF0-0DBFA7285B50}" destId="{33A1D7B3-2137-4BFD-9CBA-CFB7BBD3DF1D}" srcOrd="0" destOrd="0" presId="urn:microsoft.com/office/officeart/2005/8/layout/hProcess4"/>
    <dgm:cxn modelId="{B40C1110-B77A-4C4D-8B6E-267E88206E35}" type="presOf" srcId="{DEB8AA9D-6582-45DC-AE43-90C4DAF99F32}" destId="{065C01BF-1870-4142-B7C9-9ADA9FB36ED5}" srcOrd="1" destOrd="1" presId="urn:microsoft.com/office/officeart/2005/8/layout/hProcess4"/>
    <dgm:cxn modelId="{65F3C51C-449B-40FC-AA52-9D3EBD8D501E}" type="presOf" srcId="{37FDA74C-F9E7-45CA-B74C-FD84E6B600F5}" destId="{065C01BF-1870-4142-B7C9-9ADA9FB36ED5}" srcOrd="1" destOrd="4" presId="urn:microsoft.com/office/officeart/2005/8/layout/hProcess4"/>
    <dgm:cxn modelId="{625CD81D-BA84-4BDB-98EA-F161FBEF3A90}" type="presOf" srcId="{952CA9FB-F712-4171-96EB-89954461B2CA}" destId="{EE2A012D-B92B-47F1-86EF-4F3617D9079B}" srcOrd="0" destOrd="1" presId="urn:microsoft.com/office/officeart/2005/8/layout/hProcess4"/>
    <dgm:cxn modelId="{247F4223-4706-4730-AACB-2C62D4D57062}" type="presOf" srcId="{41597BD9-8BCB-4D64-9083-0C5263A7776D}" destId="{3258C9C3-643F-4151-AC5A-57F48E19EB35}" srcOrd="0" destOrd="0" presId="urn:microsoft.com/office/officeart/2005/8/layout/hProcess4"/>
    <dgm:cxn modelId="{AFA74124-0BA1-4602-A002-41E5C2F59635}" type="presOf" srcId="{CF4D6EF4-3295-456F-A61A-B2C5F9E2BD8D}" destId="{BE20FD67-11E6-4D77-AD4E-C09A112D87FA}" srcOrd="0" destOrd="0" presId="urn:microsoft.com/office/officeart/2005/8/layout/hProcess4"/>
    <dgm:cxn modelId="{DAF55827-504C-4809-89DA-7E4449A709CB}" type="presOf" srcId="{8EE79D90-ED15-4382-B5F7-D4EA2DA969B3}" destId="{2A0CF4D7-CE51-4AB1-9B10-D4418CEA8EBC}" srcOrd="1" destOrd="1" presId="urn:microsoft.com/office/officeart/2005/8/layout/hProcess4"/>
    <dgm:cxn modelId="{880B9E29-C017-429D-B10F-B7A61C78E6B1}" srcId="{89BA97E3-5C3B-4C2D-85FA-DFCD45F0CEF4}" destId="{EEA34A37-2377-4663-A099-CC7EC0C315DA}" srcOrd="0" destOrd="0" parTransId="{1D685BFA-7244-45B0-AA55-4B5D8B8E3A02}" sibTransId="{02FE70A7-ABD5-4701-9A0E-DEC950D4E613}"/>
    <dgm:cxn modelId="{0AB9042E-5DA7-44CF-A0C1-C51F1CBB0CC9}" type="presOf" srcId="{9A4F2FF6-5771-439E-855D-AA22348BD374}" destId="{A6DA5A0A-6C2D-424D-BEBD-FA6EC53A58C8}" srcOrd="1" destOrd="2" presId="urn:microsoft.com/office/officeart/2005/8/layout/hProcess4"/>
    <dgm:cxn modelId="{ED95E434-3C3C-4FB7-B121-302852558EE3}" srcId="{89BA97E3-5C3B-4C2D-85FA-DFCD45F0CEF4}" destId="{CCB3AC1B-4B8C-4BD1-81EF-6D577694DD6A}" srcOrd="2" destOrd="0" parTransId="{21532BF4-27C5-4889-BF0D-11A0CF83C137}" sibTransId="{DDBE741B-0DC4-4EE2-BABC-395B0CA984EC}"/>
    <dgm:cxn modelId="{AD105F36-5F4E-4867-B7BD-C58A78F16335}" srcId="{CF4D6EF4-3295-456F-A61A-B2C5F9E2BD8D}" destId="{41597BD9-8BCB-4D64-9083-0C5263A7776D}" srcOrd="2" destOrd="0" parTransId="{C0AA96C4-3C39-4D99-A830-EAC1010D4948}" sibTransId="{E820C1A3-2404-4222-AB3B-D8A7C7ACAC4B}"/>
    <dgm:cxn modelId="{2A89023D-BF80-416F-A8A5-B8074ACEEE35}" srcId="{41597BD9-8BCB-4D64-9083-0C5263A7776D}" destId="{AEDE17C6-C729-4C0A-BAF0-0DBFA7285B50}" srcOrd="0" destOrd="0" parTransId="{130CE2ED-339A-48F8-BD1E-DB63B9B9825D}" sibTransId="{43DF8147-6981-4AC5-BAB4-9E9463AE9405}"/>
    <dgm:cxn modelId="{33BB033F-803E-4D90-90BD-39056CD03E7F}" srcId="{6359AAFF-A39E-44DA-B1D3-0814E6B7CA67}" destId="{2C4082EA-DC50-45A2-9ABF-A9EBB53E3A83}" srcOrd="2" destOrd="0" parTransId="{24F02BC3-EA3C-4FB4-AEFD-B282BBEE4970}" sibTransId="{807FF095-0BA9-48E9-8ED2-BE94A3E8A58C}"/>
    <dgm:cxn modelId="{644F515B-7811-489A-B658-877C69BCA7A4}" srcId="{41597BD9-8BCB-4D64-9083-0C5263A7776D}" destId="{0E97BC39-8914-4862-8791-2F761A29ED88}" srcOrd="1" destOrd="0" parTransId="{9F4764D5-B1BF-496F-BCF5-FF972216ABE2}" sibTransId="{46AE2AAA-A913-4118-B2A3-11B3C1A45DB9}"/>
    <dgm:cxn modelId="{35602C41-7CE8-4348-8CB0-7CC73CB83D17}" type="presOf" srcId="{0E97BC39-8914-4862-8791-2F761A29ED88}" destId="{33A1D7B3-2137-4BFD-9CBA-CFB7BBD3DF1D}" srcOrd="0" destOrd="1" presId="urn:microsoft.com/office/officeart/2005/8/layout/hProcess4"/>
    <dgm:cxn modelId="{EE1E2566-34B1-412D-BFDB-CC0D0FDDE8C7}" type="presOf" srcId="{EEA34A37-2377-4663-A099-CC7EC0C315DA}" destId="{01CF5456-1725-4EB5-9615-71CD8923D3BB}" srcOrd="0" destOrd="0" presId="urn:microsoft.com/office/officeart/2005/8/layout/hProcess4"/>
    <dgm:cxn modelId="{CD5EB647-9C73-4C2D-843A-E427C7DA1CCB}" type="presOf" srcId="{076B9922-FA92-4981-9FDA-8EC858519C22}" destId="{880F87F6-7340-4512-96BC-6740A3A3CA7C}" srcOrd="0" destOrd="0" presId="urn:microsoft.com/office/officeart/2005/8/layout/hProcess4"/>
    <dgm:cxn modelId="{65B8EB67-5082-4C5C-9111-A0A7AC759EF4}" srcId="{89BA97E3-5C3B-4C2D-85FA-DFCD45F0CEF4}" destId="{FF22EF10-3D91-40AA-8269-73B50CE34E78}" srcOrd="3" destOrd="0" parTransId="{C9C54AF7-0E45-41E2-ABA0-EC16A04ABC4F}" sibTransId="{94897881-DED2-4F89-A5A5-BEAEE872B283}"/>
    <dgm:cxn modelId="{D416674C-AD76-4ECF-86A0-C468FA749755}" type="presOf" srcId="{2C4082EA-DC50-45A2-9ABF-A9EBB53E3A83}" destId="{880F87F6-7340-4512-96BC-6740A3A3CA7C}" srcOrd="0" destOrd="2" presId="urn:microsoft.com/office/officeart/2005/8/layout/hProcess4"/>
    <dgm:cxn modelId="{53277A6C-7605-4A1A-A42B-10BAF3A6F292}" type="presOf" srcId="{AEDE17C6-C729-4C0A-BAF0-0DBFA7285B50}" destId="{A6DA5A0A-6C2D-424D-BEBD-FA6EC53A58C8}" srcOrd="1" destOrd="0" presId="urn:microsoft.com/office/officeart/2005/8/layout/hProcess4"/>
    <dgm:cxn modelId="{F345954E-4ACA-4B9F-BADB-2228D56F06C5}" type="presOf" srcId="{825F8E56-E817-4DDF-A259-ECBC071DA982}" destId="{23EA52EA-5DE9-4CC0-879C-B866491654C4}" srcOrd="0" destOrd="0" presId="urn:microsoft.com/office/officeart/2005/8/layout/hProcess4"/>
    <dgm:cxn modelId="{96152354-048C-4DEE-9A8E-D4E96D68C258}" srcId="{6359AAFF-A39E-44DA-B1D3-0814E6B7CA67}" destId="{076B9922-FA92-4981-9FDA-8EC858519C22}" srcOrd="0" destOrd="0" parTransId="{A3B4954A-F0F7-4053-AE82-9C2F97CA991C}" sibTransId="{C29BA2F1-FF70-48F7-919D-02D01436DBFC}"/>
    <dgm:cxn modelId="{1B570675-4187-4A0B-92A7-7FE3965E9B86}" srcId="{41597BD9-8BCB-4D64-9083-0C5263A7776D}" destId="{B2A8605C-E665-46F1-8273-646D2FA38788}" srcOrd="3" destOrd="0" parTransId="{F78A3FB9-B569-4C7E-8E9F-D00EC830F289}" sibTransId="{F3AAC582-195B-41E7-9CA6-1104280FF968}"/>
    <dgm:cxn modelId="{4D654879-77CB-4D3C-BB12-9A15D9D7D084}" type="presOf" srcId="{AF195DF6-500C-421E-BB7E-B2B15D5C80BC}" destId="{8106B65C-5062-439F-85E8-CC18F0F4E8F8}" srcOrd="0" destOrd="0" presId="urn:microsoft.com/office/officeart/2005/8/layout/hProcess4"/>
    <dgm:cxn modelId="{EB30157A-05F6-4941-85F5-9A960FFC1FB9}" type="presOf" srcId="{FF22EF10-3D91-40AA-8269-73B50CE34E78}" destId="{01CF5456-1725-4EB5-9615-71CD8923D3BB}" srcOrd="0" destOrd="3" presId="urn:microsoft.com/office/officeart/2005/8/layout/hProcess4"/>
    <dgm:cxn modelId="{BFDB187E-ADFB-4AFB-910C-8AD2380AA63B}" srcId="{AF195DF6-500C-421E-BB7E-B2B15D5C80BC}" destId="{590BA67C-B4EF-4885-8F5C-7AAE7D43AC52}" srcOrd="3" destOrd="0" parTransId="{CB4C02B7-77F5-48A1-8328-E077B4902530}" sibTransId="{CAFC9AF7-C645-47A1-9695-7072A99406E0}"/>
    <dgm:cxn modelId="{E938727F-6E47-4846-8522-3EC572A65025}" srcId="{41597BD9-8BCB-4D64-9083-0C5263A7776D}" destId="{9A4F2FF6-5771-439E-855D-AA22348BD374}" srcOrd="2" destOrd="0" parTransId="{5CFC4CA3-B580-4A99-AF6A-43A4E95F57E6}" sibTransId="{58C3DC50-2DCC-4C8E-B5EC-804A7DE5A833}"/>
    <dgm:cxn modelId="{CB296182-607F-4413-B898-B900BD3E27F6}" type="presOf" srcId="{89BA97E3-5C3B-4C2D-85FA-DFCD45F0CEF4}" destId="{0D4C6037-9EFD-4DE4-B820-535F65EAEB6F}" srcOrd="0" destOrd="0" presId="urn:microsoft.com/office/officeart/2005/8/layout/hProcess4"/>
    <dgm:cxn modelId="{0CFB9B8D-C592-413B-9222-60AD68B32E02}" srcId="{89BA97E3-5C3B-4C2D-85FA-DFCD45F0CEF4}" destId="{DEB8AA9D-6582-45DC-AE43-90C4DAF99F32}" srcOrd="1" destOrd="0" parTransId="{A5713825-9E1B-44B9-BD21-0E499C048A1F}" sibTransId="{F29A9FA6-5A13-4A5E-8536-A50748BB0A61}"/>
    <dgm:cxn modelId="{9541BA92-5E26-44A0-9B43-DF2D725C2E45}" type="presOf" srcId="{D2039817-A7B1-4175-8685-8DF5FC2D7A61}" destId="{880F87F6-7340-4512-96BC-6740A3A3CA7C}" srcOrd="0" destOrd="4" presId="urn:microsoft.com/office/officeart/2005/8/layout/hProcess4"/>
    <dgm:cxn modelId="{36191695-50FA-40EB-8566-73AD350B899D}" type="presOf" srcId="{37FDA74C-F9E7-45CA-B74C-FD84E6B600F5}" destId="{01CF5456-1725-4EB5-9615-71CD8923D3BB}" srcOrd="0" destOrd="4" presId="urn:microsoft.com/office/officeart/2005/8/layout/hProcess4"/>
    <dgm:cxn modelId="{416A3396-3E3E-4712-A957-9314651A529F}" srcId="{6359AAFF-A39E-44DA-B1D3-0814E6B7CA67}" destId="{8EE79D90-ED15-4382-B5F7-D4EA2DA969B3}" srcOrd="1" destOrd="0" parTransId="{67181B50-8E96-4930-9F25-768E56C42B7E}" sibTransId="{FE225F47-07F6-4A3D-9BB3-287029CC2FDF}"/>
    <dgm:cxn modelId="{038D6B97-1639-4869-A8E0-CFEB8801D814}" type="presOf" srcId="{428E622B-8C07-4DDD-A025-DEE7F1B36CF8}" destId="{EE2A012D-B92B-47F1-86EF-4F3617D9079B}" srcOrd="0" destOrd="2" presId="urn:microsoft.com/office/officeart/2005/8/layout/hProcess4"/>
    <dgm:cxn modelId="{22C8BC9F-3B11-489F-86A1-A1315DBC4704}" type="presOf" srcId="{0A8790BE-262E-42DE-B709-12AAE145BEE2}" destId="{AF65AD46-8CCF-4F32-8C43-1ECFD088E3D0}" srcOrd="0" destOrd="0" presId="urn:microsoft.com/office/officeart/2005/8/layout/hProcess4"/>
    <dgm:cxn modelId="{D8BA60A1-AE85-4BE8-A771-637F53D87388}" type="presOf" srcId="{076B9922-FA92-4981-9FDA-8EC858519C22}" destId="{2A0CF4D7-CE51-4AB1-9B10-D4418CEA8EBC}" srcOrd="1" destOrd="0" presId="urn:microsoft.com/office/officeart/2005/8/layout/hProcess4"/>
    <dgm:cxn modelId="{4B7E8CA1-6723-4113-B4BC-63C52912959A}" srcId="{CF4D6EF4-3295-456F-A61A-B2C5F9E2BD8D}" destId="{6359AAFF-A39E-44DA-B1D3-0814E6B7CA67}" srcOrd="1" destOrd="0" parTransId="{7A336DB9-AE00-4B9B-A5F8-049EDC445E0B}" sibTransId="{825F8E56-E817-4DDF-A259-ECBC071DA982}"/>
    <dgm:cxn modelId="{DDD68CA2-766E-4398-952C-CD450A3E702F}" type="presOf" srcId="{428E622B-8C07-4DDD-A025-DEE7F1B36CF8}" destId="{14E90CD4-9667-4670-A5F8-1CB0019A503F}" srcOrd="1" destOrd="2" presId="urn:microsoft.com/office/officeart/2005/8/layout/hProcess4"/>
    <dgm:cxn modelId="{4ED0FDA5-8C71-4034-AFE4-2FBA9EA0030C}" type="presOf" srcId="{590BA67C-B4EF-4885-8F5C-7AAE7D43AC52}" destId="{14E90CD4-9667-4670-A5F8-1CB0019A503F}" srcOrd="1" destOrd="3" presId="urn:microsoft.com/office/officeart/2005/8/layout/hProcess4"/>
    <dgm:cxn modelId="{B554BAA9-9076-47BC-BF21-A97964BFAE9D}" type="presOf" srcId="{FF22EF10-3D91-40AA-8269-73B50CE34E78}" destId="{065C01BF-1870-4142-B7C9-9ADA9FB36ED5}" srcOrd="1" destOrd="3" presId="urn:microsoft.com/office/officeart/2005/8/layout/hProcess4"/>
    <dgm:cxn modelId="{D16D32B9-B536-4D0F-B15D-981413CD8C3E}" type="presOf" srcId="{B2A8605C-E665-46F1-8273-646D2FA38788}" destId="{33A1D7B3-2137-4BFD-9CBA-CFB7BBD3DF1D}" srcOrd="0" destOrd="3" presId="urn:microsoft.com/office/officeart/2005/8/layout/hProcess4"/>
    <dgm:cxn modelId="{BE1BE7B9-F359-4B29-AEDD-36F7580FA7CB}" type="presOf" srcId="{D2039817-A7B1-4175-8685-8DF5FC2D7A61}" destId="{2A0CF4D7-CE51-4AB1-9B10-D4418CEA8EBC}" srcOrd="1" destOrd="4" presId="urn:microsoft.com/office/officeart/2005/8/layout/hProcess4"/>
    <dgm:cxn modelId="{F8A503C3-59E2-4373-B949-2F6880126F11}" type="presOf" srcId="{DEB373C9-5A7C-493A-B46C-07D8866C2B14}" destId="{2A0CF4D7-CE51-4AB1-9B10-D4418CEA8EBC}" srcOrd="1" destOrd="3" presId="urn:microsoft.com/office/officeart/2005/8/layout/hProcess4"/>
    <dgm:cxn modelId="{FB5458C7-EDA8-4CC2-BF91-7056B147A9D8}" type="presOf" srcId="{CCB3AC1B-4B8C-4BD1-81EF-6D577694DD6A}" destId="{01CF5456-1725-4EB5-9615-71CD8923D3BB}" srcOrd="0" destOrd="2" presId="urn:microsoft.com/office/officeart/2005/8/layout/hProcess4"/>
    <dgm:cxn modelId="{D1704EC8-3AF0-4CF1-A63D-8B5241598971}" type="presOf" srcId="{44905D16-A198-4D63-8B00-C6003A6906EE}" destId="{880F87F6-7340-4512-96BC-6740A3A3CA7C}" srcOrd="0" destOrd="5" presId="urn:microsoft.com/office/officeart/2005/8/layout/hProcess4"/>
    <dgm:cxn modelId="{DFB0D1C8-7C0D-4752-9EF9-A142EB11F5CF}" type="presOf" srcId="{CCB3AC1B-4B8C-4BD1-81EF-6D577694DD6A}" destId="{065C01BF-1870-4142-B7C9-9ADA9FB36ED5}" srcOrd="1" destOrd="2" presId="urn:microsoft.com/office/officeart/2005/8/layout/hProcess4"/>
    <dgm:cxn modelId="{8BF16BC9-0D7F-457A-9312-C727C003F9C3}" srcId="{6359AAFF-A39E-44DA-B1D3-0814E6B7CA67}" destId="{D2039817-A7B1-4175-8685-8DF5FC2D7A61}" srcOrd="4" destOrd="0" parTransId="{125673FE-5796-4D77-AFF3-95ACC5ADCAF5}" sibTransId="{C201D795-E2BE-40AD-AA67-D87D2D621948}"/>
    <dgm:cxn modelId="{0AD52BCC-0882-4F8C-B262-068A3749E632}" type="presOf" srcId="{0E97BC39-8914-4862-8791-2F761A29ED88}" destId="{A6DA5A0A-6C2D-424D-BEBD-FA6EC53A58C8}" srcOrd="1" destOrd="1" presId="urn:microsoft.com/office/officeart/2005/8/layout/hProcess4"/>
    <dgm:cxn modelId="{B92845D1-CBFB-4DA6-B72C-26AD4D7ACB43}" srcId="{6359AAFF-A39E-44DA-B1D3-0814E6B7CA67}" destId="{44905D16-A198-4D63-8B00-C6003A6906EE}" srcOrd="5" destOrd="0" parTransId="{6131FB90-588C-4961-BC09-0B70F990494D}" sibTransId="{5957EA93-5779-4AC1-AB3A-8CDF49EA878B}"/>
    <dgm:cxn modelId="{92D6CCD2-F1B5-4F95-B013-A89D26E92A31}" type="presOf" srcId="{DEB8AA9D-6582-45DC-AE43-90C4DAF99F32}" destId="{01CF5456-1725-4EB5-9615-71CD8923D3BB}" srcOrd="0" destOrd="1" presId="urn:microsoft.com/office/officeart/2005/8/layout/hProcess4"/>
    <dgm:cxn modelId="{7E8F40D4-9E9A-4437-A482-F804F72D33B3}" type="presOf" srcId="{9A4F2FF6-5771-439E-855D-AA22348BD374}" destId="{33A1D7B3-2137-4BFD-9CBA-CFB7BBD3DF1D}" srcOrd="0" destOrd="2" presId="urn:microsoft.com/office/officeart/2005/8/layout/hProcess4"/>
    <dgm:cxn modelId="{A360C2D4-C4E4-4F96-8DA4-DB84C8F772F2}" srcId="{CF4D6EF4-3295-456F-A61A-B2C5F9E2BD8D}" destId="{AF195DF6-500C-421E-BB7E-B2B15D5C80BC}" srcOrd="3" destOrd="0" parTransId="{FB83644F-4457-4985-8B81-4DD19F380180}" sibTransId="{1C964BF2-564A-4E70-81EE-2F07A9679B51}"/>
    <dgm:cxn modelId="{96A4C4E2-78E2-49C6-A24B-A338449116B6}" srcId="{89BA97E3-5C3B-4C2D-85FA-DFCD45F0CEF4}" destId="{37FDA74C-F9E7-45CA-B74C-FD84E6B600F5}" srcOrd="4" destOrd="0" parTransId="{49ADDCC4-35E3-4FAB-BC62-919480E4E650}" sibTransId="{BFD45105-5FC1-4455-92FC-47D890059314}"/>
    <dgm:cxn modelId="{AB7576E3-0253-44E0-A922-33C6D0802702}" type="presOf" srcId="{3DC34503-D349-4EF2-8C15-C438A27A15CA}" destId="{EE2A012D-B92B-47F1-86EF-4F3617D9079B}" srcOrd="0" destOrd="0" presId="urn:microsoft.com/office/officeart/2005/8/layout/hProcess4"/>
    <dgm:cxn modelId="{28E689E8-D97E-4982-8459-F29BC34D03B0}" type="presOf" srcId="{2C4082EA-DC50-45A2-9ABF-A9EBB53E3A83}" destId="{2A0CF4D7-CE51-4AB1-9B10-D4418CEA8EBC}" srcOrd="1" destOrd="2" presId="urn:microsoft.com/office/officeart/2005/8/layout/hProcess4"/>
    <dgm:cxn modelId="{352696E8-0ED5-4A1E-9129-D63D59CFEAA9}" type="presOf" srcId="{8EE79D90-ED15-4382-B5F7-D4EA2DA969B3}" destId="{880F87F6-7340-4512-96BC-6740A3A3CA7C}" srcOrd="0" destOrd="1" presId="urn:microsoft.com/office/officeart/2005/8/layout/hProcess4"/>
    <dgm:cxn modelId="{BAFDA0ED-1969-41EC-9690-2496E4236E7B}" type="presOf" srcId="{E820C1A3-2404-4222-AB3B-D8A7C7ACAC4B}" destId="{3AA51878-41F2-4DD0-A78D-D122C895A133}" srcOrd="0" destOrd="0" presId="urn:microsoft.com/office/officeart/2005/8/layout/hProcess4"/>
    <dgm:cxn modelId="{56FC7EEE-C9B3-4463-B5D9-2996BF4E9AF3}" type="presOf" srcId="{590BA67C-B4EF-4885-8F5C-7AAE7D43AC52}" destId="{EE2A012D-B92B-47F1-86EF-4F3617D9079B}" srcOrd="0" destOrd="3" presId="urn:microsoft.com/office/officeart/2005/8/layout/hProcess4"/>
    <dgm:cxn modelId="{3A0ABEEF-91D2-42B0-B5DA-2A9EAA604705}" srcId="{CF4D6EF4-3295-456F-A61A-B2C5F9E2BD8D}" destId="{89BA97E3-5C3B-4C2D-85FA-DFCD45F0CEF4}" srcOrd="0" destOrd="0" parTransId="{929BE5FB-2743-4EEE-9A8F-9EA978B148F3}" sibTransId="{0A8790BE-262E-42DE-B709-12AAE145BEE2}"/>
    <dgm:cxn modelId="{ECAE74F4-89A1-4186-BF21-D9A738601A8E}" type="presOf" srcId="{952CA9FB-F712-4171-96EB-89954461B2CA}" destId="{14E90CD4-9667-4670-A5F8-1CB0019A503F}" srcOrd="1" destOrd="1" presId="urn:microsoft.com/office/officeart/2005/8/layout/hProcess4"/>
    <dgm:cxn modelId="{4E016FF6-D819-42F9-8D81-0CD5C3FA7093}" type="presOf" srcId="{EEA34A37-2377-4663-A099-CC7EC0C315DA}" destId="{065C01BF-1870-4142-B7C9-9ADA9FB36ED5}" srcOrd="1" destOrd="0" presId="urn:microsoft.com/office/officeart/2005/8/layout/hProcess4"/>
    <dgm:cxn modelId="{AB380EF8-F9AF-41F3-BFB0-40983AD8CE1B}" srcId="{AF195DF6-500C-421E-BB7E-B2B15D5C80BC}" destId="{952CA9FB-F712-4171-96EB-89954461B2CA}" srcOrd="1" destOrd="0" parTransId="{C37E9DC8-EB90-4011-8B91-297C8DB123E5}" sibTransId="{C73B2F96-AC5A-4B7C-A4DA-58EA1977DC09}"/>
    <dgm:cxn modelId="{89E3E1F8-6710-4D42-8715-F8CE70FE13E2}" type="presOf" srcId="{DEB373C9-5A7C-493A-B46C-07D8866C2B14}" destId="{880F87F6-7340-4512-96BC-6740A3A3CA7C}" srcOrd="0" destOrd="3" presId="urn:microsoft.com/office/officeart/2005/8/layout/hProcess4"/>
    <dgm:cxn modelId="{978A8CFC-0765-4F21-AD4E-BD0E25CC1622}" srcId="{AF195DF6-500C-421E-BB7E-B2B15D5C80BC}" destId="{428E622B-8C07-4DDD-A025-DEE7F1B36CF8}" srcOrd="2" destOrd="0" parTransId="{BBA5F0B1-F32A-4C3E-8774-4725626E17A0}" sibTransId="{EC4F27D0-581E-41F3-B281-B9D9191E44C8}"/>
    <dgm:cxn modelId="{614E60FE-8AE4-4DF7-AD15-1DCCA60E3F27}" type="presOf" srcId="{B2A8605C-E665-46F1-8273-646D2FA38788}" destId="{A6DA5A0A-6C2D-424D-BEBD-FA6EC53A58C8}" srcOrd="1" destOrd="3" presId="urn:microsoft.com/office/officeart/2005/8/layout/hProcess4"/>
    <dgm:cxn modelId="{23559257-632F-4B14-B8A5-AC342D195EA0}" type="presParOf" srcId="{BE20FD67-11E6-4D77-AD4E-C09A112D87FA}" destId="{E1BFFD03-11B0-4BCA-8D11-1D13D6ADC592}" srcOrd="0" destOrd="0" presId="urn:microsoft.com/office/officeart/2005/8/layout/hProcess4"/>
    <dgm:cxn modelId="{E50E75FB-351B-452D-99AA-B1A0471B53CA}" type="presParOf" srcId="{BE20FD67-11E6-4D77-AD4E-C09A112D87FA}" destId="{6412B36E-6589-49F6-9189-37A8F7B8360F}" srcOrd="1" destOrd="0" presId="urn:microsoft.com/office/officeart/2005/8/layout/hProcess4"/>
    <dgm:cxn modelId="{4D73FFBB-0DE0-416E-B32C-E92FFB7ECF98}" type="presParOf" srcId="{BE20FD67-11E6-4D77-AD4E-C09A112D87FA}" destId="{CC8AC5E2-58E3-413F-8DD5-6CDDEB5427D5}" srcOrd="2" destOrd="0" presId="urn:microsoft.com/office/officeart/2005/8/layout/hProcess4"/>
    <dgm:cxn modelId="{D0C2A897-9910-487A-B0AD-D1D08833ACB5}" type="presParOf" srcId="{CC8AC5E2-58E3-413F-8DD5-6CDDEB5427D5}" destId="{338E6613-E1E5-4190-B2A0-AD2306033ED2}" srcOrd="0" destOrd="0" presId="urn:microsoft.com/office/officeart/2005/8/layout/hProcess4"/>
    <dgm:cxn modelId="{752DE744-3B51-4CF6-881F-D264CBB04E92}" type="presParOf" srcId="{338E6613-E1E5-4190-B2A0-AD2306033ED2}" destId="{9C359012-5EA6-4955-B863-B6DEA0C312A5}" srcOrd="0" destOrd="0" presId="urn:microsoft.com/office/officeart/2005/8/layout/hProcess4"/>
    <dgm:cxn modelId="{D56DA990-49EE-4535-BC3D-3A60E2F624AA}" type="presParOf" srcId="{338E6613-E1E5-4190-B2A0-AD2306033ED2}" destId="{01CF5456-1725-4EB5-9615-71CD8923D3BB}" srcOrd="1" destOrd="0" presId="urn:microsoft.com/office/officeart/2005/8/layout/hProcess4"/>
    <dgm:cxn modelId="{283F3022-2F95-4B69-ABEE-BC20ED8ACE28}" type="presParOf" srcId="{338E6613-E1E5-4190-B2A0-AD2306033ED2}" destId="{065C01BF-1870-4142-B7C9-9ADA9FB36ED5}" srcOrd="2" destOrd="0" presId="urn:microsoft.com/office/officeart/2005/8/layout/hProcess4"/>
    <dgm:cxn modelId="{5690E6DF-37E4-4C44-A7D3-0C735733E9AC}" type="presParOf" srcId="{338E6613-E1E5-4190-B2A0-AD2306033ED2}" destId="{0D4C6037-9EFD-4DE4-B820-535F65EAEB6F}" srcOrd="3" destOrd="0" presId="urn:microsoft.com/office/officeart/2005/8/layout/hProcess4"/>
    <dgm:cxn modelId="{4D6938C7-C6E8-4817-8980-379E9C7EE3A5}" type="presParOf" srcId="{338E6613-E1E5-4190-B2A0-AD2306033ED2}" destId="{7863724F-D1AA-462A-9CAB-EEEAF2A6E9EB}" srcOrd="4" destOrd="0" presId="urn:microsoft.com/office/officeart/2005/8/layout/hProcess4"/>
    <dgm:cxn modelId="{6A557AC3-B52E-4364-BF2D-A1CD5BEC4CB4}" type="presParOf" srcId="{CC8AC5E2-58E3-413F-8DD5-6CDDEB5427D5}" destId="{AF65AD46-8CCF-4F32-8C43-1ECFD088E3D0}" srcOrd="1" destOrd="0" presId="urn:microsoft.com/office/officeart/2005/8/layout/hProcess4"/>
    <dgm:cxn modelId="{C0B78994-48DF-4BD7-A988-81CB1526E73B}" type="presParOf" srcId="{CC8AC5E2-58E3-413F-8DD5-6CDDEB5427D5}" destId="{7881C91F-977A-40CA-9134-4C7A76615869}" srcOrd="2" destOrd="0" presId="urn:microsoft.com/office/officeart/2005/8/layout/hProcess4"/>
    <dgm:cxn modelId="{14B7381F-8009-4A9C-9B67-4BB3BBAEA577}" type="presParOf" srcId="{7881C91F-977A-40CA-9134-4C7A76615869}" destId="{67C231E5-13D1-47E0-9576-26E99D5D0034}" srcOrd="0" destOrd="0" presId="urn:microsoft.com/office/officeart/2005/8/layout/hProcess4"/>
    <dgm:cxn modelId="{620F79C6-F666-4DCC-90D3-11EBA21A35F2}" type="presParOf" srcId="{7881C91F-977A-40CA-9134-4C7A76615869}" destId="{880F87F6-7340-4512-96BC-6740A3A3CA7C}" srcOrd="1" destOrd="0" presId="urn:microsoft.com/office/officeart/2005/8/layout/hProcess4"/>
    <dgm:cxn modelId="{6B44C25B-7A00-4582-8BEF-119D67662C63}" type="presParOf" srcId="{7881C91F-977A-40CA-9134-4C7A76615869}" destId="{2A0CF4D7-CE51-4AB1-9B10-D4418CEA8EBC}" srcOrd="2" destOrd="0" presId="urn:microsoft.com/office/officeart/2005/8/layout/hProcess4"/>
    <dgm:cxn modelId="{7CC8A9ED-4558-4C25-AC91-DC4AE01D4712}" type="presParOf" srcId="{7881C91F-977A-40CA-9134-4C7A76615869}" destId="{282385D7-2157-4C55-80A6-AE12826826C5}" srcOrd="3" destOrd="0" presId="urn:microsoft.com/office/officeart/2005/8/layout/hProcess4"/>
    <dgm:cxn modelId="{038EDC55-9ADB-4D0B-A21C-13862DF2B4DA}" type="presParOf" srcId="{7881C91F-977A-40CA-9134-4C7A76615869}" destId="{2F0725F1-37C2-43C2-8221-9D752D1D78B5}" srcOrd="4" destOrd="0" presId="urn:microsoft.com/office/officeart/2005/8/layout/hProcess4"/>
    <dgm:cxn modelId="{DB3BA3CC-A159-4069-AB68-5BAA94166E9A}" type="presParOf" srcId="{CC8AC5E2-58E3-413F-8DD5-6CDDEB5427D5}" destId="{23EA52EA-5DE9-4CC0-879C-B866491654C4}" srcOrd="3" destOrd="0" presId="urn:microsoft.com/office/officeart/2005/8/layout/hProcess4"/>
    <dgm:cxn modelId="{400BCDE9-3286-4BB8-A6CD-752D076E6AF0}" type="presParOf" srcId="{CC8AC5E2-58E3-413F-8DD5-6CDDEB5427D5}" destId="{31888F09-D2EC-4025-8F54-D6FD1AD9A742}" srcOrd="4" destOrd="0" presId="urn:microsoft.com/office/officeart/2005/8/layout/hProcess4"/>
    <dgm:cxn modelId="{1206AD04-6442-4DF8-B250-6E274235950D}" type="presParOf" srcId="{31888F09-D2EC-4025-8F54-D6FD1AD9A742}" destId="{B25E06FD-63E9-4BE8-B950-F0A0D81D5124}" srcOrd="0" destOrd="0" presId="urn:microsoft.com/office/officeart/2005/8/layout/hProcess4"/>
    <dgm:cxn modelId="{F99DBD18-0C98-4C5B-B550-B67E9652FE1C}" type="presParOf" srcId="{31888F09-D2EC-4025-8F54-D6FD1AD9A742}" destId="{33A1D7B3-2137-4BFD-9CBA-CFB7BBD3DF1D}" srcOrd="1" destOrd="0" presId="urn:microsoft.com/office/officeart/2005/8/layout/hProcess4"/>
    <dgm:cxn modelId="{6B419766-32AD-46A3-8D80-B72F243C2AEA}" type="presParOf" srcId="{31888F09-D2EC-4025-8F54-D6FD1AD9A742}" destId="{A6DA5A0A-6C2D-424D-BEBD-FA6EC53A58C8}" srcOrd="2" destOrd="0" presId="urn:microsoft.com/office/officeart/2005/8/layout/hProcess4"/>
    <dgm:cxn modelId="{5A0A9F84-D69A-45DB-9A08-01AD62CEE243}" type="presParOf" srcId="{31888F09-D2EC-4025-8F54-D6FD1AD9A742}" destId="{3258C9C3-643F-4151-AC5A-57F48E19EB35}" srcOrd="3" destOrd="0" presId="urn:microsoft.com/office/officeart/2005/8/layout/hProcess4"/>
    <dgm:cxn modelId="{07124B00-4DB2-487A-AF95-2E9D0AB72311}" type="presParOf" srcId="{31888F09-D2EC-4025-8F54-D6FD1AD9A742}" destId="{731115A3-7E5B-4A98-BDA7-FF429B0ADE21}" srcOrd="4" destOrd="0" presId="urn:microsoft.com/office/officeart/2005/8/layout/hProcess4"/>
    <dgm:cxn modelId="{C27E3997-114A-4609-8C88-955C7D2D17EF}" type="presParOf" srcId="{CC8AC5E2-58E3-413F-8DD5-6CDDEB5427D5}" destId="{3AA51878-41F2-4DD0-A78D-D122C895A133}" srcOrd="5" destOrd="0" presId="urn:microsoft.com/office/officeart/2005/8/layout/hProcess4"/>
    <dgm:cxn modelId="{43170927-B943-45ED-BFFC-1D4E9852BF5B}" type="presParOf" srcId="{CC8AC5E2-58E3-413F-8DD5-6CDDEB5427D5}" destId="{EF0DCE5D-767C-493C-A53F-2684F0E81E02}" srcOrd="6" destOrd="0" presId="urn:microsoft.com/office/officeart/2005/8/layout/hProcess4"/>
    <dgm:cxn modelId="{6CB6B93A-FA89-4F21-AD38-8A6593332444}" type="presParOf" srcId="{EF0DCE5D-767C-493C-A53F-2684F0E81E02}" destId="{603A6421-1945-42B3-A555-B8F624BB24D3}" srcOrd="0" destOrd="0" presId="urn:microsoft.com/office/officeart/2005/8/layout/hProcess4"/>
    <dgm:cxn modelId="{ED99C26D-5BDB-4727-9B2D-454DE06E363F}" type="presParOf" srcId="{EF0DCE5D-767C-493C-A53F-2684F0E81E02}" destId="{EE2A012D-B92B-47F1-86EF-4F3617D9079B}" srcOrd="1" destOrd="0" presId="urn:microsoft.com/office/officeart/2005/8/layout/hProcess4"/>
    <dgm:cxn modelId="{BC4E3B7E-82D4-48B5-9C16-058326715360}" type="presParOf" srcId="{EF0DCE5D-767C-493C-A53F-2684F0E81E02}" destId="{14E90CD4-9667-4670-A5F8-1CB0019A503F}" srcOrd="2" destOrd="0" presId="urn:microsoft.com/office/officeart/2005/8/layout/hProcess4"/>
    <dgm:cxn modelId="{1333E462-7CCE-40CA-91AE-AB0AC71E6B7D}" type="presParOf" srcId="{EF0DCE5D-767C-493C-A53F-2684F0E81E02}" destId="{8106B65C-5062-439F-85E8-CC18F0F4E8F8}" srcOrd="3" destOrd="0" presId="urn:microsoft.com/office/officeart/2005/8/layout/hProcess4"/>
    <dgm:cxn modelId="{E90427CB-C46B-4D03-8CB8-FED2761BD050}" type="presParOf" srcId="{EF0DCE5D-767C-493C-A53F-2684F0E81E02}" destId="{90695325-B96D-40F8-A65F-F83982EE7EEC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F4E5993-971F-4154-B9F0-C753A1EECBED}" type="doc">
      <dgm:prSet loTypeId="urn:microsoft.com/office/officeart/2016/7/layout/LinearArrowProcessNumbered" loCatId="process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B9B45B53-DE6E-4C2D-8B03-83D7ED0CDE38}">
      <dgm:prSet/>
      <dgm:spPr>
        <a:solidFill>
          <a:srgbClr val="FFECCB">
            <a:alpha val="89804"/>
          </a:srgbClr>
        </a:solidFill>
      </dgm:spPr>
      <dgm:t>
        <a:bodyPr/>
        <a:lstStyle/>
        <a:p>
          <a:r>
            <a:rPr lang="en-US" b="1" dirty="0">
              <a:latin typeface="Aptos" panose="020B0004020202020204" pitchFamily="34" charset="0"/>
            </a:rPr>
            <a:t>Finance  </a:t>
          </a:r>
        </a:p>
        <a:p>
          <a:r>
            <a:rPr lang="en-US" dirty="0">
              <a:latin typeface="Aptos" panose="020B0004020202020204" pitchFamily="34" charset="0"/>
            </a:rPr>
            <a:t>validate billing, work directly with Finance on streamlining processes</a:t>
          </a:r>
        </a:p>
      </dgm:t>
    </dgm:pt>
    <dgm:pt modelId="{29B6B393-A5E7-498C-B74B-AD18A07D4C79}" type="parTrans" cxnId="{80DACB4D-79EA-4559-B9F5-ABEBAF8DE6F4}">
      <dgm:prSet/>
      <dgm:spPr/>
      <dgm:t>
        <a:bodyPr/>
        <a:lstStyle/>
        <a:p>
          <a:endParaRPr lang="en-US">
            <a:latin typeface="Aptos" panose="020B0004020202020204" pitchFamily="34" charset="0"/>
          </a:endParaRPr>
        </a:p>
      </dgm:t>
    </dgm:pt>
    <dgm:pt modelId="{99D32604-9AAD-4075-9D83-7C2C9EB5912C}" type="sibTrans" cxnId="{80DACB4D-79EA-4559-B9F5-ABEBAF8DE6F4}">
      <dgm:prSet phldrT="1" phldr="0"/>
      <dgm:spPr/>
      <dgm:t>
        <a:bodyPr/>
        <a:lstStyle/>
        <a:p>
          <a:r>
            <a:rPr lang="en-US">
              <a:latin typeface="Aptos" panose="020B0004020202020204" pitchFamily="34" charset="0"/>
            </a:rPr>
            <a:t>1</a:t>
          </a:r>
        </a:p>
      </dgm:t>
    </dgm:pt>
    <dgm:pt modelId="{34101653-8081-42AB-B892-787C450B4868}">
      <dgm:prSet/>
      <dgm:spPr/>
      <dgm:t>
        <a:bodyPr/>
        <a:lstStyle/>
        <a:p>
          <a:r>
            <a:rPr lang="en-US" b="1" dirty="0">
              <a:latin typeface="Aptos" panose="020B0004020202020204" pitchFamily="34" charset="0"/>
            </a:rPr>
            <a:t>Bank Relationship</a:t>
          </a:r>
        </a:p>
        <a:p>
          <a:r>
            <a:rPr lang="en-US" b="1" dirty="0">
              <a:latin typeface="Aptos" panose="020B0004020202020204" pitchFamily="34" charset="0"/>
            </a:rPr>
            <a:t> </a:t>
          </a:r>
          <a:r>
            <a:rPr lang="en-US" dirty="0">
              <a:latin typeface="Aptos" panose="020B0004020202020204" pitchFamily="34" charset="0"/>
            </a:rPr>
            <a:t>manage the relationship with the bank, discuss new programs/products, audits</a:t>
          </a:r>
        </a:p>
      </dgm:t>
    </dgm:pt>
    <dgm:pt modelId="{90D6A24F-F772-4654-9818-BD0DF1065EA0}" type="parTrans" cxnId="{E4164D1B-D66C-4413-8D5E-9A473367BA2D}">
      <dgm:prSet/>
      <dgm:spPr/>
      <dgm:t>
        <a:bodyPr/>
        <a:lstStyle/>
        <a:p>
          <a:endParaRPr lang="en-US">
            <a:latin typeface="Aptos" panose="020B0004020202020204" pitchFamily="34" charset="0"/>
          </a:endParaRPr>
        </a:p>
      </dgm:t>
    </dgm:pt>
    <dgm:pt modelId="{57765699-C9E2-4A5E-9CD0-7BCCBE733D7E}" type="sibTrans" cxnId="{E4164D1B-D66C-4413-8D5E-9A473367BA2D}">
      <dgm:prSet phldrT="2" phldr="0"/>
      <dgm:spPr/>
      <dgm:t>
        <a:bodyPr/>
        <a:lstStyle/>
        <a:p>
          <a:r>
            <a:rPr lang="en-US">
              <a:latin typeface="Aptos" panose="020B0004020202020204" pitchFamily="34" charset="0"/>
            </a:rPr>
            <a:t>2</a:t>
          </a:r>
        </a:p>
      </dgm:t>
    </dgm:pt>
    <dgm:pt modelId="{62E9FF46-0324-485E-8180-79472EB883D1}">
      <dgm:prSet/>
      <dgm:spPr/>
      <dgm:t>
        <a:bodyPr/>
        <a:lstStyle/>
        <a:p>
          <a:r>
            <a:rPr lang="en-US" b="1" dirty="0">
              <a:latin typeface="Aptos" panose="020B0004020202020204" pitchFamily="34" charset="0"/>
            </a:rPr>
            <a:t>Product    </a:t>
          </a:r>
        </a:p>
        <a:p>
          <a:r>
            <a:rPr lang="en-US" dirty="0">
              <a:latin typeface="Aptos" panose="020B0004020202020204" pitchFamily="34" charset="0"/>
            </a:rPr>
            <a:t>work directly with engineering to identify priorities, testing, communication</a:t>
          </a:r>
        </a:p>
      </dgm:t>
    </dgm:pt>
    <dgm:pt modelId="{18F56CDA-B639-4E51-94F2-621CAFFB64CB}" type="parTrans" cxnId="{EE59706B-E1E2-4D46-A2B8-7F42A4A110BA}">
      <dgm:prSet/>
      <dgm:spPr/>
      <dgm:t>
        <a:bodyPr/>
        <a:lstStyle/>
        <a:p>
          <a:endParaRPr lang="en-US">
            <a:latin typeface="Aptos" panose="020B0004020202020204" pitchFamily="34" charset="0"/>
          </a:endParaRPr>
        </a:p>
      </dgm:t>
    </dgm:pt>
    <dgm:pt modelId="{5418C0B4-5F6A-4B13-B3C5-49F03CB058CD}" type="sibTrans" cxnId="{EE59706B-E1E2-4D46-A2B8-7F42A4A110BA}">
      <dgm:prSet phldrT="3" phldr="0"/>
      <dgm:spPr/>
      <dgm:t>
        <a:bodyPr/>
        <a:lstStyle/>
        <a:p>
          <a:r>
            <a:rPr lang="en-US">
              <a:latin typeface="Aptos" panose="020B0004020202020204" pitchFamily="34" charset="0"/>
            </a:rPr>
            <a:t>3</a:t>
          </a:r>
        </a:p>
      </dgm:t>
    </dgm:pt>
    <dgm:pt modelId="{980A08F9-C2CD-4832-AC90-84047E39B033}">
      <dgm:prSet/>
      <dgm:spPr/>
      <dgm:t>
        <a:bodyPr/>
        <a:lstStyle/>
        <a:p>
          <a:r>
            <a:rPr lang="en-US" b="1" dirty="0">
              <a:latin typeface="Aptos" panose="020B0004020202020204" pitchFamily="34" charset="0"/>
            </a:rPr>
            <a:t>Risk &amp; Compliance</a:t>
          </a:r>
        </a:p>
        <a:p>
          <a:r>
            <a:rPr lang="en-US" b="1" dirty="0">
              <a:latin typeface="Aptos" panose="020B0004020202020204" pitchFamily="34" charset="0"/>
            </a:rPr>
            <a:t> </a:t>
          </a:r>
          <a:r>
            <a:rPr lang="en-US" dirty="0">
              <a:latin typeface="Aptos" panose="020B0004020202020204" pitchFamily="34" charset="0"/>
            </a:rPr>
            <a:t>partner with Risk &amp; Compliance to identify risks and resolutions</a:t>
          </a:r>
        </a:p>
      </dgm:t>
    </dgm:pt>
    <dgm:pt modelId="{C5A34C83-BD30-4875-B1ED-3A687B81B51A}" type="parTrans" cxnId="{C293A5B7-F0EF-4EA9-B85E-5F3CC7EB1348}">
      <dgm:prSet/>
      <dgm:spPr/>
      <dgm:t>
        <a:bodyPr/>
        <a:lstStyle/>
        <a:p>
          <a:endParaRPr lang="en-US">
            <a:latin typeface="Aptos" panose="020B0004020202020204" pitchFamily="34" charset="0"/>
          </a:endParaRPr>
        </a:p>
      </dgm:t>
    </dgm:pt>
    <dgm:pt modelId="{7A114145-7D8E-4D2E-83FA-78126C2CAFE1}" type="sibTrans" cxnId="{C293A5B7-F0EF-4EA9-B85E-5F3CC7EB1348}">
      <dgm:prSet phldrT="4" phldr="0"/>
      <dgm:spPr/>
      <dgm:t>
        <a:bodyPr/>
        <a:lstStyle/>
        <a:p>
          <a:r>
            <a:rPr lang="en-US">
              <a:latin typeface="Aptos" panose="020B0004020202020204" pitchFamily="34" charset="0"/>
            </a:rPr>
            <a:t>4</a:t>
          </a:r>
        </a:p>
      </dgm:t>
    </dgm:pt>
    <dgm:pt modelId="{C7CE4716-CBD6-4497-BE87-70B3EB573887}">
      <dgm:prSet/>
      <dgm:spPr/>
      <dgm:t>
        <a:bodyPr/>
        <a:lstStyle/>
        <a:p>
          <a:r>
            <a:rPr lang="en-US" b="1" dirty="0">
              <a:latin typeface="Aptos" panose="020B0004020202020204" pitchFamily="34" charset="0"/>
            </a:rPr>
            <a:t>Sales   </a:t>
          </a:r>
        </a:p>
        <a:p>
          <a:r>
            <a:rPr lang="en-US" dirty="0">
              <a:latin typeface="Aptos" panose="020B0004020202020204" pitchFamily="34" charset="0"/>
            </a:rPr>
            <a:t>manage the sales forecast and help sales identify opportunities</a:t>
          </a:r>
        </a:p>
      </dgm:t>
    </dgm:pt>
    <dgm:pt modelId="{6951432D-9841-4283-A636-1D5450D1FC16}" type="parTrans" cxnId="{985E98B8-BAE3-4809-B60F-C62E7B84BF40}">
      <dgm:prSet/>
      <dgm:spPr/>
      <dgm:t>
        <a:bodyPr/>
        <a:lstStyle/>
        <a:p>
          <a:endParaRPr lang="en-US">
            <a:latin typeface="Aptos" panose="020B0004020202020204" pitchFamily="34" charset="0"/>
          </a:endParaRPr>
        </a:p>
      </dgm:t>
    </dgm:pt>
    <dgm:pt modelId="{31EDDCB0-33BA-455C-8690-AB99BA192147}" type="sibTrans" cxnId="{985E98B8-BAE3-4809-B60F-C62E7B84BF40}">
      <dgm:prSet phldrT="5" phldr="0"/>
      <dgm:spPr/>
      <dgm:t>
        <a:bodyPr/>
        <a:lstStyle/>
        <a:p>
          <a:r>
            <a:rPr lang="en-US">
              <a:latin typeface="Aptos" panose="020B0004020202020204" pitchFamily="34" charset="0"/>
            </a:rPr>
            <a:t>5</a:t>
          </a:r>
        </a:p>
      </dgm:t>
    </dgm:pt>
    <dgm:pt modelId="{92F02C6B-A642-491C-960C-D6B801131F51}">
      <dgm:prSet/>
      <dgm:spPr/>
      <dgm:t>
        <a:bodyPr/>
        <a:lstStyle/>
        <a:p>
          <a:r>
            <a:rPr lang="en-US" b="1" dirty="0">
              <a:latin typeface="Aptos" panose="020B0004020202020204" pitchFamily="34" charset="0"/>
            </a:rPr>
            <a:t>Legal </a:t>
          </a:r>
        </a:p>
        <a:p>
          <a:r>
            <a:rPr lang="en-US" dirty="0">
              <a:latin typeface="Aptos" panose="020B0004020202020204" pitchFamily="34" charset="0"/>
            </a:rPr>
            <a:t>contracts, contracts, contracts and any legal questions</a:t>
          </a:r>
        </a:p>
      </dgm:t>
    </dgm:pt>
    <dgm:pt modelId="{71F0DD8A-19BF-4C67-BF40-E09B559CE371}" type="parTrans" cxnId="{0DBFEB48-12EE-4869-849F-B5A3851FC627}">
      <dgm:prSet/>
      <dgm:spPr/>
      <dgm:t>
        <a:bodyPr/>
        <a:lstStyle/>
        <a:p>
          <a:endParaRPr lang="en-US">
            <a:latin typeface="Aptos" panose="020B0004020202020204" pitchFamily="34" charset="0"/>
          </a:endParaRPr>
        </a:p>
      </dgm:t>
    </dgm:pt>
    <dgm:pt modelId="{5FB00745-096D-484A-A552-8B04BE5DEB5A}" type="sibTrans" cxnId="{0DBFEB48-12EE-4869-849F-B5A3851FC627}">
      <dgm:prSet phldrT="6" phldr="0"/>
      <dgm:spPr/>
      <dgm:t>
        <a:bodyPr/>
        <a:lstStyle/>
        <a:p>
          <a:r>
            <a:rPr lang="en-US">
              <a:latin typeface="Aptos" panose="020B0004020202020204" pitchFamily="34" charset="0"/>
            </a:rPr>
            <a:t>6</a:t>
          </a:r>
        </a:p>
      </dgm:t>
    </dgm:pt>
    <dgm:pt modelId="{9798A5FC-E1D5-428F-83CE-7510D427EF46}">
      <dgm:prSet/>
      <dgm:spPr/>
      <dgm:t>
        <a:bodyPr/>
        <a:lstStyle/>
        <a:p>
          <a:r>
            <a:rPr lang="en-US" b="1" dirty="0">
              <a:latin typeface="Aptos" panose="020B0004020202020204" pitchFamily="34" charset="0"/>
            </a:rPr>
            <a:t>Marketing</a:t>
          </a:r>
        </a:p>
        <a:p>
          <a:r>
            <a:rPr lang="en-US" dirty="0">
              <a:latin typeface="Aptos" panose="020B0004020202020204" pitchFamily="34" charset="0"/>
            </a:rPr>
            <a:t>Work with internal marketing to create new tools, social media communications and website revisions</a:t>
          </a:r>
        </a:p>
      </dgm:t>
    </dgm:pt>
    <dgm:pt modelId="{73CE1559-B08D-4BEE-A2BD-2B00B06B85B6}" type="parTrans" cxnId="{7E10196D-0963-4335-87CB-6255A135675A}">
      <dgm:prSet/>
      <dgm:spPr/>
      <dgm:t>
        <a:bodyPr/>
        <a:lstStyle/>
        <a:p>
          <a:endParaRPr lang="en-US">
            <a:latin typeface="Aptos" panose="020B0004020202020204" pitchFamily="34" charset="0"/>
          </a:endParaRPr>
        </a:p>
      </dgm:t>
    </dgm:pt>
    <dgm:pt modelId="{4E54E175-2F6F-42B9-9F48-84931372D6A1}" type="sibTrans" cxnId="{7E10196D-0963-4335-87CB-6255A135675A}">
      <dgm:prSet phldrT="7" phldr="0"/>
      <dgm:spPr/>
      <dgm:t>
        <a:bodyPr/>
        <a:lstStyle/>
        <a:p>
          <a:r>
            <a:rPr lang="en-US">
              <a:latin typeface="Aptos" panose="020B0004020202020204" pitchFamily="34" charset="0"/>
            </a:rPr>
            <a:t>7</a:t>
          </a:r>
        </a:p>
      </dgm:t>
    </dgm:pt>
    <dgm:pt modelId="{4211A0EF-DDFF-4CDE-AC46-DDF374669A5D}" type="pres">
      <dgm:prSet presAssocID="{7F4E5993-971F-4154-B9F0-C753A1EECBED}" presName="linearFlow" presStyleCnt="0">
        <dgm:presLayoutVars>
          <dgm:dir/>
          <dgm:animLvl val="lvl"/>
          <dgm:resizeHandles val="exact"/>
        </dgm:presLayoutVars>
      </dgm:prSet>
      <dgm:spPr/>
    </dgm:pt>
    <dgm:pt modelId="{66A75BF4-978E-4FC2-8B2B-5A3B5298748D}" type="pres">
      <dgm:prSet presAssocID="{B9B45B53-DE6E-4C2D-8B03-83D7ED0CDE38}" presName="compositeNode" presStyleCnt="0"/>
      <dgm:spPr/>
    </dgm:pt>
    <dgm:pt modelId="{EFC99B5E-811A-4583-A82C-607285D7CFF9}" type="pres">
      <dgm:prSet presAssocID="{B9B45B53-DE6E-4C2D-8B03-83D7ED0CDE38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9ACF9CCE-BFC9-4EEB-BD71-B8B0EDFD18D1}" type="pres">
      <dgm:prSet presAssocID="{B9B45B53-DE6E-4C2D-8B03-83D7ED0CDE38}" presName="parSh" presStyleCnt="0"/>
      <dgm:spPr/>
    </dgm:pt>
    <dgm:pt modelId="{F61E45E2-C4A6-489D-813B-C68A813487EE}" type="pres">
      <dgm:prSet presAssocID="{B9B45B53-DE6E-4C2D-8B03-83D7ED0CDE38}" presName="lineNode" presStyleLbl="alignAccFollowNode1" presStyleIdx="0" presStyleCnt="21"/>
      <dgm:spPr/>
    </dgm:pt>
    <dgm:pt modelId="{0ABF2890-A171-48C8-8E7E-E794D9376871}" type="pres">
      <dgm:prSet presAssocID="{B9B45B53-DE6E-4C2D-8B03-83D7ED0CDE38}" presName="lineArrowNode" presStyleLbl="alignAccFollowNode1" presStyleIdx="1" presStyleCnt="21"/>
      <dgm:spPr/>
    </dgm:pt>
    <dgm:pt modelId="{6E22A0D4-4B28-4C47-8AEA-21A0C8E16F86}" type="pres">
      <dgm:prSet presAssocID="{99D32604-9AAD-4075-9D83-7C2C9EB5912C}" presName="sibTransNodeCircle" presStyleLbl="alignNode1" presStyleIdx="0" presStyleCnt="7">
        <dgm:presLayoutVars>
          <dgm:chMax val="0"/>
          <dgm:bulletEnabled/>
        </dgm:presLayoutVars>
      </dgm:prSet>
      <dgm:spPr/>
    </dgm:pt>
    <dgm:pt modelId="{C67EF0F4-8F84-461F-974B-922D87787D40}" type="pres">
      <dgm:prSet presAssocID="{99D32604-9AAD-4075-9D83-7C2C9EB5912C}" presName="spacerBetweenCircleAndCallout" presStyleCnt="0">
        <dgm:presLayoutVars/>
      </dgm:prSet>
      <dgm:spPr/>
    </dgm:pt>
    <dgm:pt modelId="{106C122D-054D-4E55-AB0C-87BF4E17E4E4}" type="pres">
      <dgm:prSet presAssocID="{B9B45B53-DE6E-4C2D-8B03-83D7ED0CDE38}" presName="nodeText" presStyleLbl="alignAccFollowNode1" presStyleIdx="2" presStyleCnt="21">
        <dgm:presLayoutVars>
          <dgm:bulletEnabled val="1"/>
        </dgm:presLayoutVars>
      </dgm:prSet>
      <dgm:spPr/>
    </dgm:pt>
    <dgm:pt modelId="{965AECBF-799D-45E3-AC83-2638C6C346E3}" type="pres">
      <dgm:prSet presAssocID="{99D32604-9AAD-4075-9D83-7C2C9EB5912C}" presName="sibTransComposite" presStyleCnt="0"/>
      <dgm:spPr/>
    </dgm:pt>
    <dgm:pt modelId="{5A6BAE00-9209-4934-92C5-7BE975235852}" type="pres">
      <dgm:prSet presAssocID="{34101653-8081-42AB-B892-787C450B4868}" presName="compositeNode" presStyleCnt="0"/>
      <dgm:spPr/>
    </dgm:pt>
    <dgm:pt modelId="{F2E9A950-7D79-4274-9AD0-983657734111}" type="pres">
      <dgm:prSet presAssocID="{34101653-8081-42AB-B892-787C450B4868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110F100C-E09D-45A9-8214-6CEAA43C5B13}" type="pres">
      <dgm:prSet presAssocID="{34101653-8081-42AB-B892-787C450B4868}" presName="parSh" presStyleCnt="0"/>
      <dgm:spPr/>
    </dgm:pt>
    <dgm:pt modelId="{8E68B067-1F0A-48A8-B086-5B3FF78AC0CA}" type="pres">
      <dgm:prSet presAssocID="{34101653-8081-42AB-B892-787C450B4868}" presName="lineNode" presStyleLbl="alignAccFollowNode1" presStyleIdx="3" presStyleCnt="21"/>
      <dgm:spPr/>
    </dgm:pt>
    <dgm:pt modelId="{20C09538-D7AC-4063-AC9D-7E2CB6FAC024}" type="pres">
      <dgm:prSet presAssocID="{34101653-8081-42AB-B892-787C450B4868}" presName="lineArrowNode" presStyleLbl="alignAccFollowNode1" presStyleIdx="4" presStyleCnt="21"/>
      <dgm:spPr/>
    </dgm:pt>
    <dgm:pt modelId="{AF0F2920-B9B8-42C8-83C2-7F8465ED1C6D}" type="pres">
      <dgm:prSet presAssocID="{57765699-C9E2-4A5E-9CD0-7BCCBE733D7E}" presName="sibTransNodeCircle" presStyleLbl="alignNode1" presStyleIdx="1" presStyleCnt="7">
        <dgm:presLayoutVars>
          <dgm:chMax val="0"/>
          <dgm:bulletEnabled/>
        </dgm:presLayoutVars>
      </dgm:prSet>
      <dgm:spPr/>
    </dgm:pt>
    <dgm:pt modelId="{49095644-CA7C-4012-BAEF-824B84AC1C63}" type="pres">
      <dgm:prSet presAssocID="{57765699-C9E2-4A5E-9CD0-7BCCBE733D7E}" presName="spacerBetweenCircleAndCallout" presStyleCnt="0">
        <dgm:presLayoutVars/>
      </dgm:prSet>
      <dgm:spPr/>
    </dgm:pt>
    <dgm:pt modelId="{BB9A63F8-9005-47A8-86E3-AB210E9B3F98}" type="pres">
      <dgm:prSet presAssocID="{34101653-8081-42AB-B892-787C450B4868}" presName="nodeText" presStyleLbl="alignAccFollowNode1" presStyleIdx="5" presStyleCnt="21">
        <dgm:presLayoutVars>
          <dgm:bulletEnabled val="1"/>
        </dgm:presLayoutVars>
      </dgm:prSet>
      <dgm:spPr/>
    </dgm:pt>
    <dgm:pt modelId="{801B288D-FF09-498C-93A1-DB4E591DC400}" type="pres">
      <dgm:prSet presAssocID="{57765699-C9E2-4A5E-9CD0-7BCCBE733D7E}" presName="sibTransComposite" presStyleCnt="0"/>
      <dgm:spPr/>
    </dgm:pt>
    <dgm:pt modelId="{28724635-B63B-427B-BB36-E5DDD482C2C0}" type="pres">
      <dgm:prSet presAssocID="{62E9FF46-0324-485E-8180-79472EB883D1}" presName="compositeNode" presStyleCnt="0"/>
      <dgm:spPr/>
    </dgm:pt>
    <dgm:pt modelId="{9EA9BF8C-E222-4368-8DF2-9D1812AB3B9F}" type="pres">
      <dgm:prSet presAssocID="{62E9FF46-0324-485E-8180-79472EB883D1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A85B62B6-1AD6-4575-8DFC-99E389B192C6}" type="pres">
      <dgm:prSet presAssocID="{62E9FF46-0324-485E-8180-79472EB883D1}" presName="parSh" presStyleCnt="0"/>
      <dgm:spPr/>
    </dgm:pt>
    <dgm:pt modelId="{BAB5C57D-B879-423C-AA66-5747BE94C12B}" type="pres">
      <dgm:prSet presAssocID="{62E9FF46-0324-485E-8180-79472EB883D1}" presName="lineNode" presStyleLbl="alignAccFollowNode1" presStyleIdx="6" presStyleCnt="21"/>
      <dgm:spPr/>
    </dgm:pt>
    <dgm:pt modelId="{0987774F-A213-4375-81A7-512D36920ADC}" type="pres">
      <dgm:prSet presAssocID="{62E9FF46-0324-485E-8180-79472EB883D1}" presName="lineArrowNode" presStyleLbl="alignAccFollowNode1" presStyleIdx="7" presStyleCnt="21"/>
      <dgm:spPr/>
    </dgm:pt>
    <dgm:pt modelId="{4CA7786A-6B96-4DC0-BA73-2399CDF54FD0}" type="pres">
      <dgm:prSet presAssocID="{5418C0B4-5F6A-4B13-B3C5-49F03CB058CD}" presName="sibTransNodeCircle" presStyleLbl="alignNode1" presStyleIdx="2" presStyleCnt="7">
        <dgm:presLayoutVars>
          <dgm:chMax val="0"/>
          <dgm:bulletEnabled/>
        </dgm:presLayoutVars>
      </dgm:prSet>
      <dgm:spPr/>
    </dgm:pt>
    <dgm:pt modelId="{90E2AF70-AA4C-4E5A-B06E-E4CEE456DDA8}" type="pres">
      <dgm:prSet presAssocID="{5418C0B4-5F6A-4B13-B3C5-49F03CB058CD}" presName="spacerBetweenCircleAndCallout" presStyleCnt="0">
        <dgm:presLayoutVars/>
      </dgm:prSet>
      <dgm:spPr/>
    </dgm:pt>
    <dgm:pt modelId="{22D444D4-477F-473D-8F56-943C3838D5E4}" type="pres">
      <dgm:prSet presAssocID="{62E9FF46-0324-485E-8180-79472EB883D1}" presName="nodeText" presStyleLbl="alignAccFollowNode1" presStyleIdx="8" presStyleCnt="21">
        <dgm:presLayoutVars>
          <dgm:bulletEnabled val="1"/>
        </dgm:presLayoutVars>
      </dgm:prSet>
      <dgm:spPr/>
    </dgm:pt>
    <dgm:pt modelId="{9882E6D1-BA73-4A3C-B74F-977091A7098B}" type="pres">
      <dgm:prSet presAssocID="{5418C0B4-5F6A-4B13-B3C5-49F03CB058CD}" presName="sibTransComposite" presStyleCnt="0"/>
      <dgm:spPr/>
    </dgm:pt>
    <dgm:pt modelId="{D13D4E9C-5E3B-4B16-A502-0ACDBF72FFCE}" type="pres">
      <dgm:prSet presAssocID="{980A08F9-C2CD-4832-AC90-84047E39B033}" presName="compositeNode" presStyleCnt="0"/>
      <dgm:spPr/>
    </dgm:pt>
    <dgm:pt modelId="{1B529280-8B88-44DA-AB9F-53C811BF9B2F}" type="pres">
      <dgm:prSet presAssocID="{980A08F9-C2CD-4832-AC90-84047E39B033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0A3E23D0-D355-4164-B417-6789E28615EF}" type="pres">
      <dgm:prSet presAssocID="{980A08F9-C2CD-4832-AC90-84047E39B033}" presName="parSh" presStyleCnt="0"/>
      <dgm:spPr/>
    </dgm:pt>
    <dgm:pt modelId="{431748A7-CB8B-4646-AC57-7D653AB48CE1}" type="pres">
      <dgm:prSet presAssocID="{980A08F9-C2CD-4832-AC90-84047E39B033}" presName="lineNode" presStyleLbl="alignAccFollowNode1" presStyleIdx="9" presStyleCnt="21"/>
      <dgm:spPr/>
    </dgm:pt>
    <dgm:pt modelId="{3AA65AD6-64A9-4D54-9B3C-237E90E627B8}" type="pres">
      <dgm:prSet presAssocID="{980A08F9-C2CD-4832-AC90-84047E39B033}" presName="lineArrowNode" presStyleLbl="alignAccFollowNode1" presStyleIdx="10" presStyleCnt="21"/>
      <dgm:spPr/>
    </dgm:pt>
    <dgm:pt modelId="{89B86E6F-B7C9-4F6C-B4CA-870A93A14873}" type="pres">
      <dgm:prSet presAssocID="{7A114145-7D8E-4D2E-83FA-78126C2CAFE1}" presName="sibTransNodeCircle" presStyleLbl="alignNode1" presStyleIdx="3" presStyleCnt="7">
        <dgm:presLayoutVars>
          <dgm:chMax val="0"/>
          <dgm:bulletEnabled/>
        </dgm:presLayoutVars>
      </dgm:prSet>
      <dgm:spPr/>
    </dgm:pt>
    <dgm:pt modelId="{98C4A7BE-873E-4365-91AE-717ED7CC63B6}" type="pres">
      <dgm:prSet presAssocID="{7A114145-7D8E-4D2E-83FA-78126C2CAFE1}" presName="spacerBetweenCircleAndCallout" presStyleCnt="0">
        <dgm:presLayoutVars/>
      </dgm:prSet>
      <dgm:spPr/>
    </dgm:pt>
    <dgm:pt modelId="{BD12C65E-9307-4694-8313-32151C1A1566}" type="pres">
      <dgm:prSet presAssocID="{980A08F9-C2CD-4832-AC90-84047E39B033}" presName="nodeText" presStyleLbl="alignAccFollowNode1" presStyleIdx="11" presStyleCnt="21">
        <dgm:presLayoutVars>
          <dgm:bulletEnabled val="1"/>
        </dgm:presLayoutVars>
      </dgm:prSet>
      <dgm:spPr/>
    </dgm:pt>
    <dgm:pt modelId="{843A7751-607B-4ECE-86E2-8B831D1CB08F}" type="pres">
      <dgm:prSet presAssocID="{7A114145-7D8E-4D2E-83FA-78126C2CAFE1}" presName="sibTransComposite" presStyleCnt="0"/>
      <dgm:spPr/>
    </dgm:pt>
    <dgm:pt modelId="{D16D3304-1AC5-4DDA-A658-2511F36DD0BC}" type="pres">
      <dgm:prSet presAssocID="{C7CE4716-CBD6-4497-BE87-70B3EB573887}" presName="compositeNode" presStyleCnt="0"/>
      <dgm:spPr/>
    </dgm:pt>
    <dgm:pt modelId="{F6808BBC-53D1-4DC9-8004-1269B879BB75}" type="pres">
      <dgm:prSet presAssocID="{C7CE4716-CBD6-4497-BE87-70B3EB573887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34A0F527-43BF-49D8-BC96-2D87C3086676}" type="pres">
      <dgm:prSet presAssocID="{C7CE4716-CBD6-4497-BE87-70B3EB573887}" presName="parSh" presStyleCnt="0"/>
      <dgm:spPr/>
    </dgm:pt>
    <dgm:pt modelId="{CA642C07-BFF4-427D-99B1-7B3A3EE56EF2}" type="pres">
      <dgm:prSet presAssocID="{C7CE4716-CBD6-4497-BE87-70B3EB573887}" presName="lineNode" presStyleLbl="alignAccFollowNode1" presStyleIdx="12" presStyleCnt="21"/>
      <dgm:spPr/>
    </dgm:pt>
    <dgm:pt modelId="{C147BFE1-66F8-4F8E-A550-D5CA5CFDDBEF}" type="pres">
      <dgm:prSet presAssocID="{C7CE4716-CBD6-4497-BE87-70B3EB573887}" presName="lineArrowNode" presStyleLbl="alignAccFollowNode1" presStyleIdx="13" presStyleCnt="21"/>
      <dgm:spPr/>
    </dgm:pt>
    <dgm:pt modelId="{CC377B13-5CA4-47B2-A43F-1DAFA677D9E5}" type="pres">
      <dgm:prSet presAssocID="{31EDDCB0-33BA-455C-8690-AB99BA192147}" presName="sibTransNodeCircle" presStyleLbl="alignNode1" presStyleIdx="4" presStyleCnt="7">
        <dgm:presLayoutVars>
          <dgm:chMax val="0"/>
          <dgm:bulletEnabled/>
        </dgm:presLayoutVars>
      </dgm:prSet>
      <dgm:spPr/>
    </dgm:pt>
    <dgm:pt modelId="{42A72267-A0A5-4BD7-B8CD-9CFD7BE21C32}" type="pres">
      <dgm:prSet presAssocID="{31EDDCB0-33BA-455C-8690-AB99BA192147}" presName="spacerBetweenCircleAndCallout" presStyleCnt="0">
        <dgm:presLayoutVars/>
      </dgm:prSet>
      <dgm:spPr/>
    </dgm:pt>
    <dgm:pt modelId="{1D365BE7-4CC7-4A4C-9A3A-24843F0A8B8D}" type="pres">
      <dgm:prSet presAssocID="{C7CE4716-CBD6-4497-BE87-70B3EB573887}" presName="nodeText" presStyleLbl="alignAccFollowNode1" presStyleIdx="14" presStyleCnt="21">
        <dgm:presLayoutVars>
          <dgm:bulletEnabled val="1"/>
        </dgm:presLayoutVars>
      </dgm:prSet>
      <dgm:spPr/>
    </dgm:pt>
    <dgm:pt modelId="{E0856187-E11B-40AA-86C3-DB2FEFECC9EF}" type="pres">
      <dgm:prSet presAssocID="{31EDDCB0-33BA-455C-8690-AB99BA192147}" presName="sibTransComposite" presStyleCnt="0"/>
      <dgm:spPr/>
    </dgm:pt>
    <dgm:pt modelId="{0A25236E-7FF0-4777-9836-D53C13AA739A}" type="pres">
      <dgm:prSet presAssocID="{92F02C6B-A642-491C-960C-D6B801131F51}" presName="compositeNode" presStyleCnt="0"/>
      <dgm:spPr/>
    </dgm:pt>
    <dgm:pt modelId="{45518446-383A-488D-9F37-CE1E2E5B9466}" type="pres">
      <dgm:prSet presAssocID="{92F02C6B-A642-491C-960C-D6B801131F51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7AC34E2F-0EA7-44C1-86FF-F64218B16462}" type="pres">
      <dgm:prSet presAssocID="{92F02C6B-A642-491C-960C-D6B801131F51}" presName="parSh" presStyleCnt="0"/>
      <dgm:spPr/>
    </dgm:pt>
    <dgm:pt modelId="{1F6BA183-5550-4BEA-9887-158F970276D7}" type="pres">
      <dgm:prSet presAssocID="{92F02C6B-A642-491C-960C-D6B801131F51}" presName="lineNode" presStyleLbl="alignAccFollowNode1" presStyleIdx="15" presStyleCnt="21"/>
      <dgm:spPr/>
    </dgm:pt>
    <dgm:pt modelId="{5987CDA1-09B8-4585-A4BE-BC76032C6641}" type="pres">
      <dgm:prSet presAssocID="{92F02C6B-A642-491C-960C-D6B801131F51}" presName="lineArrowNode" presStyleLbl="alignAccFollowNode1" presStyleIdx="16" presStyleCnt="21"/>
      <dgm:spPr/>
    </dgm:pt>
    <dgm:pt modelId="{F5029D7B-0F4C-4008-B9B8-922D31DB53CB}" type="pres">
      <dgm:prSet presAssocID="{5FB00745-096D-484A-A552-8B04BE5DEB5A}" presName="sibTransNodeCircle" presStyleLbl="alignNode1" presStyleIdx="5" presStyleCnt="7">
        <dgm:presLayoutVars>
          <dgm:chMax val="0"/>
          <dgm:bulletEnabled/>
        </dgm:presLayoutVars>
      </dgm:prSet>
      <dgm:spPr/>
    </dgm:pt>
    <dgm:pt modelId="{9E5F1B69-D6D0-4C02-B000-240C73C03BF8}" type="pres">
      <dgm:prSet presAssocID="{5FB00745-096D-484A-A552-8B04BE5DEB5A}" presName="spacerBetweenCircleAndCallout" presStyleCnt="0">
        <dgm:presLayoutVars/>
      </dgm:prSet>
      <dgm:spPr/>
    </dgm:pt>
    <dgm:pt modelId="{24439F16-E09B-4A2B-9140-13E4A95540E6}" type="pres">
      <dgm:prSet presAssocID="{92F02C6B-A642-491C-960C-D6B801131F51}" presName="nodeText" presStyleLbl="alignAccFollowNode1" presStyleIdx="17" presStyleCnt="21">
        <dgm:presLayoutVars>
          <dgm:bulletEnabled val="1"/>
        </dgm:presLayoutVars>
      </dgm:prSet>
      <dgm:spPr/>
    </dgm:pt>
    <dgm:pt modelId="{B00ED6B1-3E7D-4E5F-BB6E-AB97C76BC298}" type="pres">
      <dgm:prSet presAssocID="{5FB00745-096D-484A-A552-8B04BE5DEB5A}" presName="sibTransComposite" presStyleCnt="0"/>
      <dgm:spPr/>
    </dgm:pt>
    <dgm:pt modelId="{B2CB0AA2-216F-455A-8457-278953E84FD9}" type="pres">
      <dgm:prSet presAssocID="{9798A5FC-E1D5-428F-83CE-7510D427EF46}" presName="compositeNode" presStyleCnt="0"/>
      <dgm:spPr/>
    </dgm:pt>
    <dgm:pt modelId="{933AE24B-1B12-4FDF-8516-3D7BB19E019E}" type="pres">
      <dgm:prSet presAssocID="{9798A5FC-E1D5-428F-83CE-7510D427EF46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19BAD871-614C-4EDB-88B2-9710471B42E6}" type="pres">
      <dgm:prSet presAssocID="{9798A5FC-E1D5-428F-83CE-7510D427EF46}" presName="parSh" presStyleCnt="0"/>
      <dgm:spPr/>
    </dgm:pt>
    <dgm:pt modelId="{D51FEE62-CEE8-48AA-9753-3E55623794B9}" type="pres">
      <dgm:prSet presAssocID="{9798A5FC-E1D5-428F-83CE-7510D427EF46}" presName="lineNode" presStyleLbl="alignAccFollowNode1" presStyleIdx="18" presStyleCnt="21"/>
      <dgm:spPr/>
    </dgm:pt>
    <dgm:pt modelId="{A35EA549-BE8A-4101-A12C-E08B19F92533}" type="pres">
      <dgm:prSet presAssocID="{9798A5FC-E1D5-428F-83CE-7510D427EF46}" presName="lineArrowNode" presStyleLbl="alignAccFollowNode1" presStyleIdx="19" presStyleCnt="21"/>
      <dgm:spPr/>
    </dgm:pt>
    <dgm:pt modelId="{5324AFAC-E77F-4F50-86B3-BD5C65D283F5}" type="pres">
      <dgm:prSet presAssocID="{4E54E175-2F6F-42B9-9F48-84931372D6A1}" presName="sibTransNodeCircle" presStyleLbl="alignNode1" presStyleIdx="6" presStyleCnt="7">
        <dgm:presLayoutVars>
          <dgm:chMax val="0"/>
          <dgm:bulletEnabled/>
        </dgm:presLayoutVars>
      </dgm:prSet>
      <dgm:spPr/>
    </dgm:pt>
    <dgm:pt modelId="{B46261BD-9A06-4537-ACD9-96256C2B58AE}" type="pres">
      <dgm:prSet presAssocID="{4E54E175-2F6F-42B9-9F48-84931372D6A1}" presName="spacerBetweenCircleAndCallout" presStyleCnt="0">
        <dgm:presLayoutVars/>
      </dgm:prSet>
      <dgm:spPr/>
    </dgm:pt>
    <dgm:pt modelId="{4C01B5A9-51CF-4ED7-8581-6D1AFC6CCDAC}" type="pres">
      <dgm:prSet presAssocID="{9798A5FC-E1D5-428F-83CE-7510D427EF46}" presName="nodeText" presStyleLbl="alignAccFollowNode1" presStyleIdx="20" presStyleCnt="21">
        <dgm:presLayoutVars>
          <dgm:bulletEnabled val="1"/>
        </dgm:presLayoutVars>
      </dgm:prSet>
      <dgm:spPr/>
    </dgm:pt>
  </dgm:ptLst>
  <dgm:cxnLst>
    <dgm:cxn modelId="{171C2104-B2FD-4486-861C-92050AF530E3}" type="presOf" srcId="{C7CE4716-CBD6-4497-BE87-70B3EB573887}" destId="{1D365BE7-4CC7-4A4C-9A3A-24843F0A8B8D}" srcOrd="0" destOrd="0" presId="urn:microsoft.com/office/officeart/2016/7/layout/LinearArrowProcessNumbered"/>
    <dgm:cxn modelId="{F7C43116-0384-4597-BDF9-145B84913FB9}" type="presOf" srcId="{92F02C6B-A642-491C-960C-D6B801131F51}" destId="{24439F16-E09B-4A2B-9140-13E4A95540E6}" srcOrd="0" destOrd="0" presId="urn:microsoft.com/office/officeart/2016/7/layout/LinearArrowProcessNumbered"/>
    <dgm:cxn modelId="{E4164D1B-D66C-4413-8D5E-9A473367BA2D}" srcId="{7F4E5993-971F-4154-B9F0-C753A1EECBED}" destId="{34101653-8081-42AB-B892-787C450B4868}" srcOrd="1" destOrd="0" parTransId="{90D6A24F-F772-4654-9818-BD0DF1065EA0}" sibTransId="{57765699-C9E2-4A5E-9CD0-7BCCBE733D7E}"/>
    <dgm:cxn modelId="{3CFD882A-6C5B-4472-B130-2F1034DA9D4B}" type="presOf" srcId="{4E54E175-2F6F-42B9-9F48-84931372D6A1}" destId="{5324AFAC-E77F-4F50-86B3-BD5C65D283F5}" srcOrd="0" destOrd="0" presId="urn:microsoft.com/office/officeart/2016/7/layout/LinearArrowProcessNumbered"/>
    <dgm:cxn modelId="{22BE0E3D-6E4F-480C-989C-2227A4656BF0}" type="presOf" srcId="{99D32604-9AAD-4075-9D83-7C2C9EB5912C}" destId="{6E22A0D4-4B28-4C47-8AEA-21A0C8E16F86}" srcOrd="0" destOrd="0" presId="urn:microsoft.com/office/officeart/2016/7/layout/LinearArrowProcessNumbered"/>
    <dgm:cxn modelId="{1ADD303F-3220-4272-82C4-96069EE3CF73}" type="presOf" srcId="{5418C0B4-5F6A-4B13-B3C5-49F03CB058CD}" destId="{4CA7786A-6B96-4DC0-BA73-2399CDF54FD0}" srcOrd="0" destOrd="0" presId="urn:microsoft.com/office/officeart/2016/7/layout/LinearArrowProcessNumbered"/>
    <dgm:cxn modelId="{776B603F-B629-49D7-8D43-9A05CB92BE6B}" type="presOf" srcId="{7A114145-7D8E-4D2E-83FA-78126C2CAFE1}" destId="{89B86E6F-B7C9-4F6C-B4CA-870A93A14873}" srcOrd="0" destOrd="0" presId="urn:microsoft.com/office/officeart/2016/7/layout/LinearArrowProcessNumbered"/>
    <dgm:cxn modelId="{0DBFEB48-12EE-4869-849F-B5A3851FC627}" srcId="{7F4E5993-971F-4154-B9F0-C753A1EECBED}" destId="{92F02C6B-A642-491C-960C-D6B801131F51}" srcOrd="5" destOrd="0" parTransId="{71F0DD8A-19BF-4C67-BF40-E09B559CE371}" sibTransId="{5FB00745-096D-484A-A552-8B04BE5DEB5A}"/>
    <dgm:cxn modelId="{EE59706B-E1E2-4D46-A2B8-7F42A4A110BA}" srcId="{7F4E5993-971F-4154-B9F0-C753A1EECBED}" destId="{62E9FF46-0324-485E-8180-79472EB883D1}" srcOrd="2" destOrd="0" parTransId="{18F56CDA-B639-4E51-94F2-621CAFFB64CB}" sibTransId="{5418C0B4-5F6A-4B13-B3C5-49F03CB058CD}"/>
    <dgm:cxn modelId="{7E10196D-0963-4335-87CB-6255A135675A}" srcId="{7F4E5993-971F-4154-B9F0-C753A1EECBED}" destId="{9798A5FC-E1D5-428F-83CE-7510D427EF46}" srcOrd="6" destOrd="0" parTransId="{73CE1559-B08D-4BEE-A2BD-2B00B06B85B6}" sibTransId="{4E54E175-2F6F-42B9-9F48-84931372D6A1}"/>
    <dgm:cxn modelId="{80DACB4D-79EA-4559-B9F5-ABEBAF8DE6F4}" srcId="{7F4E5993-971F-4154-B9F0-C753A1EECBED}" destId="{B9B45B53-DE6E-4C2D-8B03-83D7ED0CDE38}" srcOrd="0" destOrd="0" parTransId="{29B6B393-A5E7-498C-B74B-AD18A07D4C79}" sibTransId="{99D32604-9AAD-4075-9D83-7C2C9EB5912C}"/>
    <dgm:cxn modelId="{59D76D51-D46B-4C18-8641-011E9A5D23D1}" type="presOf" srcId="{31EDDCB0-33BA-455C-8690-AB99BA192147}" destId="{CC377B13-5CA4-47B2-A43F-1DAFA677D9E5}" srcOrd="0" destOrd="0" presId="urn:microsoft.com/office/officeart/2016/7/layout/LinearArrowProcessNumbered"/>
    <dgm:cxn modelId="{AD758C52-5AE4-4BA2-844F-14F51DC80E04}" type="presOf" srcId="{980A08F9-C2CD-4832-AC90-84047E39B033}" destId="{BD12C65E-9307-4694-8313-32151C1A1566}" srcOrd="0" destOrd="0" presId="urn:microsoft.com/office/officeart/2016/7/layout/LinearArrowProcessNumbered"/>
    <dgm:cxn modelId="{9BF98C52-F8D6-47E7-B8B5-9840519BBF38}" type="presOf" srcId="{34101653-8081-42AB-B892-787C450B4868}" destId="{BB9A63F8-9005-47A8-86E3-AB210E9B3F98}" srcOrd="0" destOrd="0" presId="urn:microsoft.com/office/officeart/2016/7/layout/LinearArrowProcessNumbered"/>
    <dgm:cxn modelId="{1A348157-CB08-4BEC-850D-3A9939D50F9F}" type="presOf" srcId="{5FB00745-096D-484A-A552-8B04BE5DEB5A}" destId="{F5029D7B-0F4C-4008-B9B8-922D31DB53CB}" srcOrd="0" destOrd="0" presId="urn:microsoft.com/office/officeart/2016/7/layout/LinearArrowProcessNumbered"/>
    <dgm:cxn modelId="{70E4A095-5131-464E-BF83-F80758FF3461}" type="presOf" srcId="{62E9FF46-0324-485E-8180-79472EB883D1}" destId="{22D444D4-477F-473D-8F56-943C3838D5E4}" srcOrd="0" destOrd="0" presId="urn:microsoft.com/office/officeart/2016/7/layout/LinearArrowProcessNumbered"/>
    <dgm:cxn modelId="{678B76A0-E9FC-480F-B548-0AC2FDB78BBC}" type="presOf" srcId="{7F4E5993-971F-4154-B9F0-C753A1EECBED}" destId="{4211A0EF-DDFF-4CDE-AC46-DDF374669A5D}" srcOrd="0" destOrd="0" presId="urn:microsoft.com/office/officeart/2016/7/layout/LinearArrowProcessNumbered"/>
    <dgm:cxn modelId="{F1CCD1AF-0993-480D-BAC1-CECE88D49876}" type="presOf" srcId="{B9B45B53-DE6E-4C2D-8B03-83D7ED0CDE38}" destId="{106C122D-054D-4E55-AB0C-87BF4E17E4E4}" srcOrd="0" destOrd="0" presId="urn:microsoft.com/office/officeart/2016/7/layout/LinearArrowProcessNumbered"/>
    <dgm:cxn modelId="{0C60E3B6-35AE-4B03-B686-B49B1DC09F3E}" type="presOf" srcId="{57765699-C9E2-4A5E-9CD0-7BCCBE733D7E}" destId="{AF0F2920-B9B8-42C8-83C2-7F8465ED1C6D}" srcOrd="0" destOrd="0" presId="urn:microsoft.com/office/officeart/2016/7/layout/LinearArrowProcessNumbered"/>
    <dgm:cxn modelId="{C293A5B7-F0EF-4EA9-B85E-5F3CC7EB1348}" srcId="{7F4E5993-971F-4154-B9F0-C753A1EECBED}" destId="{980A08F9-C2CD-4832-AC90-84047E39B033}" srcOrd="3" destOrd="0" parTransId="{C5A34C83-BD30-4875-B1ED-3A687B81B51A}" sibTransId="{7A114145-7D8E-4D2E-83FA-78126C2CAFE1}"/>
    <dgm:cxn modelId="{985E98B8-BAE3-4809-B60F-C62E7B84BF40}" srcId="{7F4E5993-971F-4154-B9F0-C753A1EECBED}" destId="{C7CE4716-CBD6-4497-BE87-70B3EB573887}" srcOrd="4" destOrd="0" parTransId="{6951432D-9841-4283-A636-1D5450D1FC16}" sibTransId="{31EDDCB0-33BA-455C-8690-AB99BA192147}"/>
    <dgm:cxn modelId="{8B17E2CB-5FAE-43E0-A6D8-D5EB283657EA}" type="presOf" srcId="{9798A5FC-E1D5-428F-83CE-7510D427EF46}" destId="{4C01B5A9-51CF-4ED7-8581-6D1AFC6CCDAC}" srcOrd="0" destOrd="0" presId="urn:microsoft.com/office/officeart/2016/7/layout/LinearArrowProcessNumbered"/>
    <dgm:cxn modelId="{A0A9F63C-EF8A-4997-BB74-2BD487EAF923}" type="presParOf" srcId="{4211A0EF-DDFF-4CDE-AC46-DDF374669A5D}" destId="{66A75BF4-978E-4FC2-8B2B-5A3B5298748D}" srcOrd="0" destOrd="0" presId="urn:microsoft.com/office/officeart/2016/7/layout/LinearArrowProcessNumbered"/>
    <dgm:cxn modelId="{09C47641-43FE-4A34-97BE-75F9BADEE7E2}" type="presParOf" srcId="{66A75BF4-978E-4FC2-8B2B-5A3B5298748D}" destId="{EFC99B5E-811A-4583-A82C-607285D7CFF9}" srcOrd="0" destOrd="0" presId="urn:microsoft.com/office/officeart/2016/7/layout/LinearArrowProcessNumbered"/>
    <dgm:cxn modelId="{510074BF-E77E-4CC6-A1B4-195F9B5E9ACE}" type="presParOf" srcId="{66A75BF4-978E-4FC2-8B2B-5A3B5298748D}" destId="{9ACF9CCE-BFC9-4EEB-BD71-B8B0EDFD18D1}" srcOrd="1" destOrd="0" presId="urn:microsoft.com/office/officeart/2016/7/layout/LinearArrowProcessNumbered"/>
    <dgm:cxn modelId="{D15596EA-B890-4A63-AC71-1FD908E0D3F0}" type="presParOf" srcId="{9ACF9CCE-BFC9-4EEB-BD71-B8B0EDFD18D1}" destId="{F61E45E2-C4A6-489D-813B-C68A813487EE}" srcOrd="0" destOrd="0" presId="urn:microsoft.com/office/officeart/2016/7/layout/LinearArrowProcessNumbered"/>
    <dgm:cxn modelId="{F2EE9451-4912-4515-BE3E-E3533CA97C89}" type="presParOf" srcId="{9ACF9CCE-BFC9-4EEB-BD71-B8B0EDFD18D1}" destId="{0ABF2890-A171-48C8-8E7E-E794D9376871}" srcOrd="1" destOrd="0" presId="urn:microsoft.com/office/officeart/2016/7/layout/LinearArrowProcessNumbered"/>
    <dgm:cxn modelId="{03EBA363-639C-44D8-90F9-C862BBC1F865}" type="presParOf" srcId="{9ACF9CCE-BFC9-4EEB-BD71-B8B0EDFD18D1}" destId="{6E22A0D4-4B28-4C47-8AEA-21A0C8E16F86}" srcOrd="2" destOrd="0" presId="urn:microsoft.com/office/officeart/2016/7/layout/LinearArrowProcessNumbered"/>
    <dgm:cxn modelId="{71D87678-1D9F-4C79-B402-5DBBF5E120A4}" type="presParOf" srcId="{9ACF9CCE-BFC9-4EEB-BD71-B8B0EDFD18D1}" destId="{C67EF0F4-8F84-461F-974B-922D87787D40}" srcOrd="3" destOrd="0" presId="urn:microsoft.com/office/officeart/2016/7/layout/LinearArrowProcessNumbered"/>
    <dgm:cxn modelId="{6FCC57F8-2E60-4C14-B137-BA89A6D4E9E2}" type="presParOf" srcId="{66A75BF4-978E-4FC2-8B2B-5A3B5298748D}" destId="{106C122D-054D-4E55-AB0C-87BF4E17E4E4}" srcOrd="2" destOrd="0" presId="urn:microsoft.com/office/officeart/2016/7/layout/LinearArrowProcessNumbered"/>
    <dgm:cxn modelId="{33EB34B6-6871-4E20-9321-722DE1E8E267}" type="presParOf" srcId="{4211A0EF-DDFF-4CDE-AC46-DDF374669A5D}" destId="{965AECBF-799D-45E3-AC83-2638C6C346E3}" srcOrd="1" destOrd="0" presId="urn:microsoft.com/office/officeart/2016/7/layout/LinearArrowProcessNumbered"/>
    <dgm:cxn modelId="{ADAA7BC2-AA32-4701-A0FE-926D1B1BD495}" type="presParOf" srcId="{4211A0EF-DDFF-4CDE-AC46-DDF374669A5D}" destId="{5A6BAE00-9209-4934-92C5-7BE975235852}" srcOrd="2" destOrd="0" presId="urn:microsoft.com/office/officeart/2016/7/layout/LinearArrowProcessNumbered"/>
    <dgm:cxn modelId="{196D6028-CEC8-42A9-84C2-E7BCEEBDECCB}" type="presParOf" srcId="{5A6BAE00-9209-4934-92C5-7BE975235852}" destId="{F2E9A950-7D79-4274-9AD0-983657734111}" srcOrd="0" destOrd="0" presId="urn:microsoft.com/office/officeart/2016/7/layout/LinearArrowProcessNumbered"/>
    <dgm:cxn modelId="{33CA1B34-C280-43E1-AB75-E99C328A95DE}" type="presParOf" srcId="{5A6BAE00-9209-4934-92C5-7BE975235852}" destId="{110F100C-E09D-45A9-8214-6CEAA43C5B13}" srcOrd="1" destOrd="0" presId="urn:microsoft.com/office/officeart/2016/7/layout/LinearArrowProcessNumbered"/>
    <dgm:cxn modelId="{496B7BCB-C799-4E89-A2EA-0FB1D33E096B}" type="presParOf" srcId="{110F100C-E09D-45A9-8214-6CEAA43C5B13}" destId="{8E68B067-1F0A-48A8-B086-5B3FF78AC0CA}" srcOrd="0" destOrd="0" presId="urn:microsoft.com/office/officeart/2016/7/layout/LinearArrowProcessNumbered"/>
    <dgm:cxn modelId="{8906887A-168A-4CC9-91E2-410946A50D49}" type="presParOf" srcId="{110F100C-E09D-45A9-8214-6CEAA43C5B13}" destId="{20C09538-D7AC-4063-AC9D-7E2CB6FAC024}" srcOrd="1" destOrd="0" presId="urn:microsoft.com/office/officeart/2016/7/layout/LinearArrowProcessNumbered"/>
    <dgm:cxn modelId="{881A8CE7-2461-481C-8D3F-06DE25FD06C6}" type="presParOf" srcId="{110F100C-E09D-45A9-8214-6CEAA43C5B13}" destId="{AF0F2920-B9B8-42C8-83C2-7F8465ED1C6D}" srcOrd="2" destOrd="0" presId="urn:microsoft.com/office/officeart/2016/7/layout/LinearArrowProcessNumbered"/>
    <dgm:cxn modelId="{212A906A-E227-4988-B33D-F153D133CEC5}" type="presParOf" srcId="{110F100C-E09D-45A9-8214-6CEAA43C5B13}" destId="{49095644-CA7C-4012-BAEF-824B84AC1C63}" srcOrd="3" destOrd="0" presId="urn:microsoft.com/office/officeart/2016/7/layout/LinearArrowProcessNumbered"/>
    <dgm:cxn modelId="{421376BE-1D83-493F-A633-ADA75A2906D1}" type="presParOf" srcId="{5A6BAE00-9209-4934-92C5-7BE975235852}" destId="{BB9A63F8-9005-47A8-86E3-AB210E9B3F98}" srcOrd="2" destOrd="0" presId="urn:microsoft.com/office/officeart/2016/7/layout/LinearArrowProcessNumbered"/>
    <dgm:cxn modelId="{804AA499-03EE-48D9-8ED5-417EF57E1AD8}" type="presParOf" srcId="{4211A0EF-DDFF-4CDE-AC46-DDF374669A5D}" destId="{801B288D-FF09-498C-93A1-DB4E591DC400}" srcOrd="3" destOrd="0" presId="urn:microsoft.com/office/officeart/2016/7/layout/LinearArrowProcessNumbered"/>
    <dgm:cxn modelId="{A3198AE3-E158-40B4-A91E-53B108EB1F61}" type="presParOf" srcId="{4211A0EF-DDFF-4CDE-AC46-DDF374669A5D}" destId="{28724635-B63B-427B-BB36-E5DDD482C2C0}" srcOrd="4" destOrd="0" presId="urn:microsoft.com/office/officeart/2016/7/layout/LinearArrowProcessNumbered"/>
    <dgm:cxn modelId="{1977DD54-F8BD-4BA0-B6E4-38CAEA15518E}" type="presParOf" srcId="{28724635-B63B-427B-BB36-E5DDD482C2C0}" destId="{9EA9BF8C-E222-4368-8DF2-9D1812AB3B9F}" srcOrd="0" destOrd="0" presId="urn:microsoft.com/office/officeart/2016/7/layout/LinearArrowProcessNumbered"/>
    <dgm:cxn modelId="{4AFE50C2-B7AD-4AA9-BA7C-BBC151AF5959}" type="presParOf" srcId="{28724635-B63B-427B-BB36-E5DDD482C2C0}" destId="{A85B62B6-1AD6-4575-8DFC-99E389B192C6}" srcOrd="1" destOrd="0" presId="urn:microsoft.com/office/officeart/2016/7/layout/LinearArrowProcessNumbered"/>
    <dgm:cxn modelId="{2D03841B-68E0-47A8-9C56-F6139F2A4F4C}" type="presParOf" srcId="{A85B62B6-1AD6-4575-8DFC-99E389B192C6}" destId="{BAB5C57D-B879-423C-AA66-5747BE94C12B}" srcOrd="0" destOrd="0" presId="urn:microsoft.com/office/officeart/2016/7/layout/LinearArrowProcessNumbered"/>
    <dgm:cxn modelId="{C8104DF2-51AD-42F3-AEF6-3957E246A870}" type="presParOf" srcId="{A85B62B6-1AD6-4575-8DFC-99E389B192C6}" destId="{0987774F-A213-4375-81A7-512D36920ADC}" srcOrd="1" destOrd="0" presId="urn:microsoft.com/office/officeart/2016/7/layout/LinearArrowProcessNumbered"/>
    <dgm:cxn modelId="{A8B73DE7-3B32-4228-B94A-E06D084740FC}" type="presParOf" srcId="{A85B62B6-1AD6-4575-8DFC-99E389B192C6}" destId="{4CA7786A-6B96-4DC0-BA73-2399CDF54FD0}" srcOrd="2" destOrd="0" presId="urn:microsoft.com/office/officeart/2016/7/layout/LinearArrowProcessNumbered"/>
    <dgm:cxn modelId="{C23E716B-113A-40AA-A427-ED786EBFC2E3}" type="presParOf" srcId="{A85B62B6-1AD6-4575-8DFC-99E389B192C6}" destId="{90E2AF70-AA4C-4E5A-B06E-E4CEE456DDA8}" srcOrd="3" destOrd="0" presId="urn:microsoft.com/office/officeart/2016/7/layout/LinearArrowProcessNumbered"/>
    <dgm:cxn modelId="{86B5FBCB-7966-4EAC-A2D2-238EE40B3FAE}" type="presParOf" srcId="{28724635-B63B-427B-BB36-E5DDD482C2C0}" destId="{22D444D4-477F-473D-8F56-943C3838D5E4}" srcOrd="2" destOrd="0" presId="urn:microsoft.com/office/officeart/2016/7/layout/LinearArrowProcessNumbered"/>
    <dgm:cxn modelId="{50E6C820-E544-4FC3-A5DC-7AF55BFD6576}" type="presParOf" srcId="{4211A0EF-DDFF-4CDE-AC46-DDF374669A5D}" destId="{9882E6D1-BA73-4A3C-B74F-977091A7098B}" srcOrd="5" destOrd="0" presId="urn:microsoft.com/office/officeart/2016/7/layout/LinearArrowProcessNumbered"/>
    <dgm:cxn modelId="{8DBD3432-0A4F-46AC-BE38-31FA0F1C4D80}" type="presParOf" srcId="{4211A0EF-DDFF-4CDE-AC46-DDF374669A5D}" destId="{D13D4E9C-5E3B-4B16-A502-0ACDBF72FFCE}" srcOrd="6" destOrd="0" presId="urn:microsoft.com/office/officeart/2016/7/layout/LinearArrowProcessNumbered"/>
    <dgm:cxn modelId="{352A6AFB-3AA1-4C4F-BF6A-87EE7FA5CFED}" type="presParOf" srcId="{D13D4E9C-5E3B-4B16-A502-0ACDBF72FFCE}" destId="{1B529280-8B88-44DA-AB9F-53C811BF9B2F}" srcOrd="0" destOrd="0" presId="urn:microsoft.com/office/officeart/2016/7/layout/LinearArrowProcessNumbered"/>
    <dgm:cxn modelId="{6816A107-F656-47C0-8688-D58636808ED3}" type="presParOf" srcId="{D13D4E9C-5E3B-4B16-A502-0ACDBF72FFCE}" destId="{0A3E23D0-D355-4164-B417-6789E28615EF}" srcOrd="1" destOrd="0" presId="urn:microsoft.com/office/officeart/2016/7/layout/LinearArrowProcessNumbered"/>
    <dgm:cxn modelId="{70FB8E99-710D-4B68-8F6A-A01CB6A2C3B3}" type="presParOf" srcId="{0A3E23D0-D355-4164-B417-6789E28615EF}" destId="{431748A7-CB8B-4646-AC57-7D653AB48CE1}" srcOrd="0" destOrd="0" presId="urn:microsoft.com/office/officeart/2016/7/layout/LinearArrowProcessNumbered"/>
    <dgm:cxn modelId="{A89D2F22-2DD8-44B2-B0A5-813EA3B7D340}" type="presParOf" srcId="{0A3E23D0-D355-4164-B417-6789E28615EF}" destId="{3AA65AD6-64A9-4D54-9B3C-237E90E627B8}" srcOrd="1" destOrd="0" presId="urn:microsoft.com/office/officeart/2016/7/layout/LinearArrowProcessNumbered"/>
    <dgm:cxn modelId="{38BC7A8C-F9C1-4AD9-AD19-A8EA3E04896F}" type="presParOf" srcId="{0A3E23D0-D355-4164-B417-6789E28615EF}" destId="{89B86E6F-B7C9-4F6C-B4CA-870A93A14873}" srcOrd="2" destOrd="0" presId="urn:microsoft.com/office/officeart/2016/7/layout/LinearArrowProcessNumbered"/>
    <dgm:cxn modelId="{4082852B-5F5A-4C47-863D-2587BD102247}" type="presParOf" srcId="{0A3E23D0-D355-4164-B417-6789E28615EF}" destId="{98C4A7BE-873E-4365-91AE-717ED7CC63B6}" srcOrd="3" destOrd="0" presId="urn:microsoft.com/office/officeart/2016/7/layout/LinearArrowProcessNumbered"/>
    <dgm:cxn modelId="{7443E35C-E960-4C91-9000-037C194EBE15}" type="presParOf" srcId="{D13D4E9C-5E3B-4B16-A502-0ACDBF72FFCE}" destId="{BD12C65E-9307-4694-8313-32151C1A1566}" srcOrd="2" destOrd="0" presId="urn:microsoft.com/office/officeart/2016/7/layout/LinearArrowProcessNumbered"/>
    <dgm:cxn modelId="{E96A096E-0513-4A02-985B-26F120BA9CB5}" type="presParOf" srcId="{4211A0EF-DDFF-4CDE-AC46-DDF374669A5D}" destId="{843A7751-607B-4ECE-86E2-8B831D1CB08F}" srcOrd="7" destOrd="0" presId="urn:microsoft.com/office/officeart/2016/7/layout/LinearArrowProcessNumbered"/>
    <dgm:cxn modelId="{98B630E0-1E17-4C74-B9B3-102046253854}" type="presParOf" srcId="{4211A0EF-DDFF-4CDE-AC46-DDF374669A5D}" destId="{D16D3304-1AC5-4DDA-A658-2511F36DD0BC}" srcOrd="8" destOrd="0" presId="urn:microsoft.com/office/officeart/2016/7/layout/LinearArrowProcessNumbered"/>
    <dgm:cxn modelId="{8199FD8A-C4EF-4806-AB29-24A353FDAB87}" type="presParOf" srcId="{D16D3304-1AC5-4DDA-A658-2511F36DD0BC}" destId="{F6808BBC-53D1-4DC9-8004-1269B879BB75}" srcOrd="0" destOrd="0" presId="urn:microsoft.com/office/officeart/2016/7/layout/LinearArrowProcessNumbered"/>
    <dgm:cxn modelId="{A250F419-6855-433B-9368-C1F49F812BD1}" type="presParOf" srcId="{D16D3304-1AC5-4DDA-A658-2511F36DD0BC}" destId="{34A0F527-43BF-49D8-BC96-2D87C3086676}" srcOrd="1" destOrd="0" presId="urn:microsoft.com/office/officeart/2016/7/layout/LinearArrowProcessNumbered"/>
    <dgm:cxn modelId="{E384849F-B08B-470F-B42E-008D8FF32B12}" type="presParOf" srcId="{34A0F527-43BF-49D8-BC96-2D87C3086676}" destId="{CA642C07-BFF4-427D-99B1-7B3A3EE56EF2}" srcOrd="0" destOrd="0" presId="urn:microsoft.com/office/officeart/2016/7/layout/LinearArrowProcessNumbered"/>
    <dgm:cxn modelId="{427FE763-BE31-44E6-BD8A-99F42A2E97F5}" type="presParOf" srcId="{34A0F527-43BF-49D8-BC96-2D87C3086676}" destId="{C147BFE1-66F8-4F8E-A550-D5CA5CFDDBEF}" srcOrd="1" destOrd="0" presId="urn:microsoft.com/office/officeart/2016/7/layout/LinearArrowProcessNumbered"/>
    <dgm:cxn modelId="{4F66169F-CB1D-428E-BB10-901161E4D57B}" type="presParOf" srcId="{34A0F527-43BF-49D8-BC96-2D87C3086676}" destId="{CC377B13-5CA4-47B2-A43F-1DAFA677D9E5}" srcOrd="2" destOrd="0" presId="urn:microsoft.com/office/officeart/2016/7/layout/LinearArrowProcessNumbered"/>
    <dgm:cxn modelId="{5C7A9E40-64C7-4DC0-BA84-AAB7CCC4961C}" type="presParOf" srcId="{34A0F527-43BF-49D8-BC96-2D87C3086676}" destId="{42A72267-A0A5-4BD7-B8CD-9CFD7BE21C32}" srcOrd="3" destOrd="0" presId="urn:microsoft.com/office/officeart/2016/7/layout/LinearArrowProcessNumbered"/>
    <dgm:cxn modelId="{F5BC4514-C9A4-4422-AC54-5827636E3061}" type="presParOf" srcId="{D16D3304-1AC5-4DDA-A658-2511F36DD0BC}" destId="{1D365BE7-4CC7-4A4C-9A3A-24843F0A8B8D}" srcOrd="2" destOrd="0" presId="urn:microsoft.com/office/officeart/2016/7/layout/LinearArrowProcessNumbered"/>
    <dgm:cxn modelId="{81F98200-76E0-49AB-9308-9DAE2AAAA61D}" type="presParOf" srcId="{4211A0EF-DDFF-4CDE-AC46-DDF374669A5D}" destId="{E0856187-E11B-40AA-86C3-DB2FEFECC9EF}" srcOrd="9" destOrd="0" presId="urn:microsoft.com/office/officeart/2016/7/layout/LinearArrowProcessNumbered"/>
    <dgm:cxn modelId="{173CE38C-98DC-448A-A5D3-C9F5B56B32C8}" type="presParOf" srcId="{4211A0EF-DDFF-4CDE-AC46-DDF374669A5D}" destId="{0A25236E-7FF0-4777-9836-D53C13AA739A}" srcOrd="10" destOrd="0" presId="urn:microsoft.com/office/officeart/2016/7/layout/LinearArrowProcessNumbered"/>
    <dgm:cxn modelId="{8F40480B-7C0E-4240-982F-45961E66237E}" type="presParOf" srcId="{0A25236E-7FF0-4777-9836-D53C13AA739A}" destId="{45518446-383A-488D-9F37-CE1E2E5B9466}" srcOrd="0" destOrd="0" presId="urn:microsoft.com/office/officeart/2016/7/layout/LinearArrowProcessNumbered"/>
    <dgm:cxn modelId="{DA87172D-AEC1-44A8-839D-642868508EFB}" type="presParOf" srcId="{0A25236E-7FF0-4777-9836-D53C13AA739A}" destId="{7AC34E2F-0EA7-44C1-86FF-F64218B16462}" srcOrd="1" destOrd="0" presId="urn:microsoft.com/office/officeart/2016/7/layout/LinearArrowProcessNumbered"/>
    <dgm:cxn modelId="{175D47FB-ABE5-43F2-82D9-1C480E0745FF}" type="presParOf" srcId="{7AC34E2F-0EA7-44C1-86FF-F64218B16462}" destId="{1F6BA183-5550-4BEA-9887-158F970276D7}" srcOrd="0" destOrd="0" presId="urn:microsoft.com/office/officeart/2016/7/layout/LinearArrowProcessNumbered"/>
    <dgm:cxn modelId="{DA7B7000-B351-4FF1-98F6-447B52FF45D9}" type="presParOf" srcId="{7AC34E2F-0EA7-44C1-86FF-F64218B16462}" destId="{5987CDA1-09B8-4585-A4BE-BC76032C6641}" srcOrd="1" destOrd="0" presId="urn:microsoft.com/office/officeart/2016/7/layout/LinearArrowProcessNumbered"/>
    <dgm:cxn modelId="{2D345AEB-922A-4C19-A43C-311C9DD0B435}" type="presParOf" srcId="{7AC34E2F-0EA7-44C1-86FF-F64218B16462}" destId="{F5029D7B-0F4C-4008-B9B8-922D31DB53CB}" srcOrd="2" destOrd="0" presId="urn:microsoft.com/office/officeart/2016/7/layout/LinearArrowProcessNumbered"/>
    <dgm:cxn modelId="{50B2D4B5-EC99-4F76-BD3B-00147982B3AF}" type="presParOf" srcId="{7AC34E2F-0EA7-44C1-86FF-F64218B16462}" destId="{9E5F1B69-D6D0-4C02-B000-240C73C03BF8}" srcOrd="3" destOrd="0" presId="urn:microsoft.com/office/officeart/2016/7/layout/LinearArrowProcessNumbered"/>
    <dgm:cxn modelId="{857DBDAF-BB7E-464B-8861-C9199D605DA5}" type="presParOf" srcId="{0A25236E-7FF0-4777-9836-D53C13AA739A}" destId="{24439F16-E09B-4A2B-9140-13E4A95540E6}" srcOrd="2" destOrd="0" presId="urn:microsoft.com/office/officeart/2016/7/layout/LinearArrowProcessNumbered"/>
    <dgm:cxn modelId="{5FB616C1-591B-4937-BE99-C855D9C6B05E}" type="presParOf" srcId="{4211A0EF-DDFF-4CDE-AC46-DDF374669A5D}" destId="{B00ED6B1-3E7D-4E5F-BB6E-AB97C76BC298}" srcOrd="11" destOrd="0" presId="urn:microsoft.com/office/officeart/2016/7/layout/LinearArrowProcessNumbered"/>
    <dgm:cxn modelId="{FA8F45F9-231D-4A00-83EC-40ED1A8B987B}" type="presParOf" srcId="{4211A0EF-DDFF-4CDE-AC46-DDF374669A5D}" destId="{B2CB0AA2-216F-455A-8457-278953E84FD9}" srcOrd="12" destOrd="0" presId="urn:microsoft.com/office/officeart/2016/7/layout/LinearArrowProcessNumbered"/>
    <dgm:cxn modelId="{29818604-8C5B-4F5E-9FD8-2855AA26832B}" type="presParOf" srcId="{B2CB0AA2-216F-455A-8457-278953E84FD9}" destId="{933AE24B-1B12-4FDF-8516-3D7BB19E019E}" srcOrd="0" destOrd="0" presId="urn:microsoft.com/office/officeart/2016/7/layout/LinearArrowProcessNumbered"/>
    <dgm:cxn modelId="{686F6264-0B39-462A-A6D3-9D4B70BDE79B}" type="presParOf" srcId="{B2CB0AA2-216F-455A-8457-278953E84FD9}" destId="{19BAD871-614C-4EDB-88B2-9710471B42E6}" srcOrd="1" destOrd="0" presId="urn:microsoft.com/office/officeart/2016/7/layout/LinearArrowProcessNumbered"/>
    <dgm:cxn modelId="{B4AB02B4-238F-4FC0-BB21-E1A591936F84}" type="presParOf" srcId="{19BAD871-614C-4EDB-88B2-9710471B42E6}" destId="{D51FEE62-CEE8-48AA-9753-3E55623794B9}" srcOrd="0" destOrd="0" presId="urn:microsoft.com/office/officeart/2016/7/layout/LinearArrowProcessNumbered"/>
    <dgm:cxn modelId="{C042447A-4A78-47A8-B9EE-C01AFB94075B}" type="presParOf" srcId="{19BAD871-614C-4EDB-88B2-9710471B42E6}" destId="{A35EA549-BE8A-4101-A12C-E08B19F92533}" srcOrd="1" destOrd="0" presId="urn:microsoft.com/office/officeart/2016/7/layout/LinearArrowProcessNumbered"/>
    <dgm:cxn modelId="{AB522B71-14FE-48EE-A8D6-94A8B1F4ED93}" type="presParOf" srcId="{19BAD871-614C-4EDB-88B2-9710471B42E6}" destId="{5324AFAC-E77F-4F50-86B3-BD5C65D283F5}" srcOrd="2" destOrd="0" presId="urn:microsoft.com/office/officeart/2016/7/layout/LinearArrowProcessNumbered"/>
    <dgm:cxn modelId="{D744D2FF-4ADB-4D05-B5CF-A9D3CE621CF1}" type="presParOf" srcId="{19BAD871-614C-4EDB-88B2-9710471B42E6}" destId="{B46261BD-9A06-4537-ACD9-96256C2B58AE}" srcOrd="3" destOrd="0" presId="urn:microsoft.com/office/officeart/2016/7/layout/LinearArrowProcessNumbered"/>
    <dgm:cxn modelId="{8D1F9764-3417-4313-B37A-777C445A3C1F}" type="presParOf" srcId="{B2CB0AA2-216F-455A-8457-278953E84FD9}" destId="{4C01B5A9-51CF-4ED7-8581-6D1AFC6CCDAC}" srcOrd="2" destOrd="0" presId="urn:microsoft.com/office/officeart/2016/7/layout/LinearArrow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064E6C2-3D4C-4974-AFDF-2840F6E4701E}" type="doc">
      <dgm:prSet loTypeId="urn:microsoft.com/office/officeart/2018/5/layout/CenteredIconLabelDescription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304C73E0-07B8-4E3D-A386-5A1CC5CEEA7B}">
      <dgm:prSet phldrT="[Text]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Partner Support </a:t>
          </a:r>
        </a:p>
      </dgm:t>
    </dgm:pt>
    <dgm:pt modelId="{93F8EFD4-38B8-46E3-98AA-DB933DB8E06A}" type="parTrans" cxnId="{951C63F0-2A40-4974-829D-83A2884101C3}">
      <dgm:prSet/>
      <dgm:spPr/>
      <dgm:t>
        <a:bodyPr/>
        <a:lstStyle/>
        <a:p>
          <a:endParaRPr lang="en-US"/>
        </a:p>
      </dgm:t>
    </dgm:pt>
    <dgm:pt modelId="{0099EACE-BEEA-444B-89B6-81893868C584}" type="sibTrans" cxnId="{951C63F0-2A40-4974-829D-83A2884101C3}">
      <dgm:prSet/>
      <dgm:spPr/>
      <dgm:t>
        <a:bodyPr/>
        <a:lstStyle/>
        <a:p>
          <a:endParaRPr lang="en-US"/>
        </a:p>
      </dgm:t>
    </dgm:pt>
    <dgm:pt modelId="{354EE4A7-2B51-4178-9817-9B2F697A1379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Resolved over 2000 partner inquiries</a:t>
          </a:r>
        </a:p>
      </dgm:t>
    </dgm:pt>
    <dgm:pt modelId="{38B67E39-8981-41DE-AE1D-21930E08049D}" type="parTrans" cxnId="{ED58F60C-24C7-4B6D-AC8C-5CB28101692B}">
      <dgm:prSet/>
      <dgm:spPr/>
      <dgm:t>
        <a:bodyPr/>
        <a:lstStyle/>
        <a:p>
          <a:endParaRPr lang="en-US"/>
        </a:p>
      </dgm:t>
    </dgm:pt>
    <dgm:pt modelId="{094FF7C5-991C-43DF-9A0B-59BAD634DBA5}" type="sibTrans" cxnId="{ED58F60C-24C7-4B6D-AC8C-5CB28101692B}">
      <dgm:prSet/>
      <dgm:spPr/>
      <dgm:t>
        <a:bodyPr/>
        <a:lstStyle/>
        <a:p>
          <a:endParaRPr lang="en-US"/>
        </a:p>
      </dgm:t>
    </dgm:pt>
    <dgm:pt modelId="{03678790-80EC-481A-BB58-2C828AEEE097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73,000 cards ordered</a:t>
          </a:r>
        </a:p>
      </dgm:t>
    </dgm:pt>
    <dgm:pt modelId="{D032610A-D6EE-47F0-9003-2D328A24351B}" type="parTrans" cxnId="{EE25CBAC-FB26-4B92-AC98-01DF5C6C4526}">
      <dgm:prSet/>
      <dgm:spPr/>
      <dgm:t>
        <a:bodyPr/>
        <a:lstStyle/>
        <a:p>
          <a:endParaRPr lang="en-US"/>
        </a:p>
      </dgm:t>
    </dgm:pt>
    <dgm:pt modelId="{2D2A41E7-FB83-465A-A344-48651425B618}" type="sibTrans" cxnId="{EE25CBAC-FB26-4B92-AC98-01DF5C6C4526}">
      <dgm:prSet/>
      <dgm:spPr/>
      <dgm:t>
        <a:bodyPr/>
        <a:lstStyle/>
        <a:p>
          <a:endParaRPr lang="en-US"/>
        </a:p>
      </dgm:t>
    </dgm:pt>
    <dgm:pt modelId="{E1C3B62E-5E04-4C00-9C94-48ED72CA9155}">
      <dgm:prSet phldrT="[Text]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dirty="0"/>
            <a:t>Partner Success</a:t>
          </a:r>
        </a:p>
      </dgm:t>
    </dgm:pt>
    <dgm:pt modelId="{523C27F8-BC43-4B72-A1A8-D4C3E5AC336F}" type="parTrans" cxnId="{0FAC0099-CD38-4D22-AD23-37051398908E}">
      <dgm:prSet/>
      <dgm:spPr/>
      <dgm:t>
        <a:bodyPr/>
        <a:lstStyle/>
        <a:p>
          <a:endParaRPr lang="en-US"/>
        </a:p>
      </dgm:t>
    </dgm:pt>
    <dgm:pt modelId="{A4CCB125-2994-4F59-A136-5B1685A26AFC}" type="sibTrans" cxnId="{0FAC0099-CD38-4D22-AD23-37051398908E}">
      <dgm:prSet/>
      <dgm:spPr/>
      <dgm:t>
        <a:bodyPr/>
        <a:lstStyle/>
        <a:p>
          <a:endParaRPr lang="en-US"/>
        </a:p>
      </dgm:t>
    </dgm:pt>
    <dgm:pt modelId="{CC56C61A-E070-44DB-90D9-ECC65E076192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Created over 100 new distributors</a:t>
          </a:r>
        </a:p>
      </dgm:t>
    </dgm:pt>
    <dgm:pt modelId="{143CA972-793B-4E50-B8C5-47B8EB0AAE36}" type="parTrans" cxnId="{2239848C-30D6-432C-86B5-E78F531C91CC}">
      <dgm:prSet/>
      <dgm:spPr/>
      <dgm:t>
        <a:bodyPr/>
        <a:lstStyle/>
        <a:p>
          <a:endParaRPr lang="en-US"/>
        </a:p>
      </dgm:t>
    </dgm:pt>
    <dgm:pt modelId="{7F0F9F9A-35C7-4698-B27E-CE03A3F6029D}" type="sibTrans" cxnId="{2239848C-30D6-432C-86B5-E78F531C91CC}">
      <dgm:prSet/>
      <dgm:spPr/>
      <dgm:t>
        <a:bodyPr/>
        <a:lstStyle/>
        <a:p>
          <a:endParaRPr lang="en-US"/>
        </a:p>
      </dgm:t>
    </dgm:pt>
    <dgm:pt modelId="{D78DFB1E-39BD-4EF5-814C-02BBD9868304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/>
            <a:t>Multiple projects with assigned partners</a:t>
          </a:r>
        </a:p>
      </dgm:t>
    </dgm:pt>
    <dgm:pt modelId="{CAC78DF2-823C-499D-BF6A-D8FBCD81C002}" type="parTrans" cxnId="{24B40B32-34F1-4E65-9025-B8E9BF0D156C}">
      <dgm:prSet/>
      <dgm:spPr/>
      <dgm:t>
        <a:bodyPr/>
        <a:lstStyle/>
        <a:p>
          <a:endParaRPr lang="en-US"/>
        </a:p>
      </dgm:t>
    </dgm:pt>
    <dgm:pt modelId="{06F9D265-EC64-4A01-BA16-2343C3CA46B8}" type="sibTrans" cxnId="{24B40B32-34F1-4E65-9025-B8E9BF0D156C}">
      <dgm:prSet/>
      <dgm:spPr/>
      <dgm:t>
        <a:bodyPr/>
        <a:lstStyle/>
        <a:p>
          <a:endParaRPr lang="en-US"/>
        </a:p>
      </dgm:t>
    </dgm:pt>
    <dgm:pt modelId="{0A5830DA-6EDD-4464-818E-7FA7AE9D359B}">
      <dgm:prSet phldrT="[Text]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Implementations</a:t>
          </a:r>
        </a:p>
      </dgm:t>
    </dgm:pt>
    <dgm:pt modelId="{8C6D156C-1B1D-44C0-B5AA-B6F23035A9A3}" type="parTrans" cxnId="{E4CD8003-FE5F-497B-8CD4-D7DE47CBB66F}">
      <dgm:prSet/>
      <dgm:spPr/>
      <dgm:t>
        <a:bodyPr/>
        <a:lstStyle/>
        <a:p>
          <a:endParaRPr lang="en-US"/>
        </a:p>
      </dgm:t>
    </dgm:pt>
    <dgm:pt modelId="{12E88EF7-85A4-45AB-A203-48F3382BD64F}" type="sibTrans" cxnId="{E4CD8003-FE5F-497B-8CD4-D7DE47CBB66F}">
      <dgm:prSet/>
      <dgm:spPr/>
      <dgm:t>
        <a:bodyPr/>
        <a:lstStyle/>
        <a:p>
          <a:endParaRPr lang="en-US"/>
        </a:p>
      </dgm:t>
    </dgm:pt>
    <dgm:pt modelId="{0DF0F661-FA26-459E-BE31-1BBABE423BCA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/>
            <a:t>20 new partners in production</a:t>
          </a:r>
        </a:p>
      </dgm:t>
    </dgm:pt>
    <dgm:pt modelId="{CE6B6B32-9509-4A40-9593-9AD9687C5188}" type="parTrans" cxnId="{E6AEF069-F890-49F6-9620-2A454B30EF3C}">
      <dgm:prSet/>
      <dgm:spPr/>
      <dgm:t>
        <a:bodyPr/>
        <a:lstStyle/>
        <a:p>
          <a:endParaRPr lang="en-US"/>
        </a:p>
      </dgm:t>
    </dgm:pt>
    <dgm:pt modelId="{29E782A2-82DD-404B-86F1-1AF5B89AC4B5}" type="sibTrans" cxnId="{E6AEF069-F890-49F6-9620-2A454B30EF3C}">
      <dgm:prSet/>
      <dgm:spPr/>
      <dgm:t>
        <a:bodyPr/>
        <a:lstStyle/>
        <a:p>
          <a:endParaRPr lang="en-US"/>
        </a:p>
      </dgm:t>
    </dgm:pt>
    <dgm:pt modelId="{CC36238D-8716-4F07-9DF2-9F29B0699F7C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/>
            <a:t>9 new custom art packages</a:t>
          </a:r>
        </a:p>
      </dgm:t>
    </dgm:pt>
    <dgm:pt modelId="{BACE0655-05EF-47BF-A4C3-6A2251459E37}" type="parTrans" cxnId="{C31773D7-B247-40F8-9DD4-B8EED4EDCADD}">
      <dgm:prSet/>
      <dgm:spPr/>
      <dgm:t>
        <a:bodyPr/>
        <a:lstStyle/>
        <a:p>
          <a:endParaRPr lang="en-US"/>
        </a:p>
      </dgm:t>
    </dgm:pt>
    <dgm:pt modelId="{B6FCA035-742E-4E09-8013-3EC089EDEF6D}" type="sibTrans" cxnId="{C31773D7-B247-40F8-9DD4-B8EED4EDCADD}">
      <dgm:prSet/>
      <dgm:spPr/>
      <dgm:t>
        <a:bodyPr/>
        <a:lstStyle/>
        <a:p>
          <a:endParaRPr lang="en-US"/>
        </a:p>
      </dgm:t>
    </dgm:pt>
    <dgm:pt modelId="{08972153-2387-4755-B125-22AEB844D37C}">
      <dgm:prSet phldrT="[Text]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dirty="0"/>
            <a:t>Customer Service</a:t>
          </a:r>
        </a:p>
      </dgm:t>
    </dgm:pt>
    <dgm:pt modelId="{6CAA0AC6-84D9-4D30-A21B-6036C25D4AE7}" type="parTrans" cxnId="{3AA55E97-2717-42B3-9584-8310222B9B9F}">
      <dgm:prSet/>
      <dgm:spPr/>
      <dgm:t>
        <a:bodyPr/>
        <a:lstStyle/>
        <a:p>
          <a:endParaRPr lang="en-US"/>
        </a:p>
      </dgm:t>
    </dgm:pt>
    <dgm:pt modelId="{0C9BEF0C-2BC1-4B71-918A-2F828D979D59}" type="sibTrans" cxnId="{3AA55E97-2717-42B3-9584-8310222B9B9F}">
      <dgm:prSet/>
      <dgm:spPr/>
      <dgm:t>
        <a:bodyPr/>
        <a:lstStyle/>
        <a:p>
          <a:endParaRPr lang="en-US"/>
        </a:p>
      </dgm:t>
    </dgm:pt>
    <dgm:pt modelId="{ABBEBCB1-EDDD-49FD-B1A0-C3AFF97CB93D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90% calls answered within 60 sec</a:t>
          </a:r>
        </a:p>
      </dgm:t>
    </dgm:pt>
    <dgm:pt modelId="{110E6C28-68AC-44DD-BED3-402C2CE858A9}" type="parTrans" cxnId="{D18A4B58-2A56-4DAB-A318-2A877811B618}">
      <dgm:prSet/>
      <dgm:spPr/>
      <dgm:t>
        <a:bodyPr/>
        <a:lstStyle/>
        <a:p>
          <a:endParaRPr lang="en-US"/>
        </a:p>
      </dgm:t>
    </dgm:pt>
    <dgm:pt modelId="{DB372B70-B329-4757-8EDD-1D39E51B8398}" type="sibTrans" cxnId="{D18A4B58-2A56-4DAB-A318-2A877811B618}">
      <dgm:prSet/>
      <dgm:spPr/>
      <dgm:t>
        <a:bodyPr/>
        <a:lstStyle/>
        <a:p>
          <a:endParaRPr lang="en-US"/>
        </a:p>
      </dgm:t>
    </dgm:pt>
    <dgm:pt modelId="{F45171A7-0CE8-45D9-A1C6-AF4EC66388D7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Abandon rate 2.2%</a:t>
          </a:r>
        </a:p>
      </dgm:t>
    </dgm:pt>
    <dgm:pt modelId="{32FB8902-F9F8-4D1A-86D6-82547878E889}" type="parTrans" cxnId="{A296CA2E-3250-46B7-A1B1-C683D58BA908}">
      <dgm:prSet/>
      <dgm:spPr/>
      <dgm:t>
        <a:bodyPr/>
        <a:lstStyle/>
        <a:p>
          <a:endParaRPr lang="en-US"/>
        </a:p>
      </dgm:t>
    </dgm:pt>
    <dgm:pt modelId="{3A8D42BD-A7BF-4CF3-A30E-3FBF145F9865}" type="sibTrans" cxnId="{A296CA2E-3250-46B7-A1B1-C683D58BA908}">
      <dgm:prSet/>
      <dgm:spPr/>
      <dgm:t>
        <a:bodyPr/>
        <a:lstStyle/>
        <a:p>
          <a:endParaRPr lang="en-US"/>
        </a:p>
      </dgm:t>
    </dgm:pt>
    <dgm:pt modelId="{B017E6EA-1288-43B0-A5D8-02F6A789D254}" type="pres">
      <dgm:prSet presAssocID="{3064E6C2-3D4C-4974-AFDF-2840F6E4701E}" presName="root" presStyleCnt="0">
        <dgm:presLayoutVars>
          <dgm:dir/>
          <dgm:resizeHandles val="exact"/>
        </dgm:presLayoutVars>
      </dgm:prSet>
      <dgm:spPr/>
    </dgm:pt>
    <dgm:pt modelId="{5C408A86-8899-47AA-BC35-455B366B9E2E}" type="pres">
      <dgm:prSet presAssocID="{304C73E0-07B8-4E3D-A386-5A1CC5CEEA7B}" presName="compNode" presStyleCnt="0"/>
      <dgm:spPr/>
    </dgm:pt>
    <dgm:pt modelId="{7CC0AB72-BF75-413A-946F-A154A24A8EDF}" type="pres">
      <dgm:prSet presAssocID="{304C73E0-07B8-4E3D-A386-5A1CC5CEEA7B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ll center"/>
        </a:ext>
      </dgm:extLst>
    </dgm:pt>
    <dgm:pt modelId="{5D3FF914-971A-40DE-BD00-A764960F17C7}" type="pres">
      <dgm:prSet presAssocID="{304C73E0-07B8-4E3D-A386-5A1CC5CEEA7B}" presName="iconSpace" presStyleCnt="0"/>
      <dgm:spPr/>
    </dgm:pt>
    <dgm:pt modelId="{3CF7A911-F1D9-435F-83E3-FF165D03FF3E}" type="pres">
      <dgm:prSet presAssocID="{304C73E0-07B8-4E3D-A386-5A1CC5CEEA7B}" presName="parTx" presStyleLbl="revTx" presStyleIdx="0" presStyleCnt="8">
        <dgm:presLayoutVars>
          <dgm:chMax val="0"/>
          <dgm:chPref val="0"/>
        </dgm:presLayoutVars>
      </dgm:prSet>
      <dgm:spPr/>
    </dgm:pt>
    <dgm:pt modelId="{B74945A9-0894-4C49-A502-C0F90729B0BA}" type="pres">
      <dgm:prSet presAssocID="{304C73E0-07B8-4E3D-A386-5A1CC5CEEA7B}" presName="txSpace" presStyleCnt="0"/>
      <dgm:spPr/>
    </dgm:pt>
    <dgm:pt modelId="{738737BE-C999-4232-8153-0B85EA112B0C}" type="pres">
      <dgm:prSet presAssocID="{304C73E0-07B8-4E3D-A386-5A1CC5CEEA7B}" presName="desTx" presStyleLbl="revTx" presStyleIdx="1" presStyleCnt="8">
        <dgm:presLayoutVars/>
      </dgm:prSet>
      <dgm:spPr/>
    </dgm:pt>
    <dgm:pt modelId="{6661911D-188F-4B26-8975-F9FA4EE08912}" type="pres">
      <dgm:prSet presAssocID="{0099EACE-BEEA-444B-89B6-81893868C584}" presName="sibTrans" presStyleCnt="0"/>
      <dgm:spPr/>
    </dgm:pt>
    <dgm:pt modelId="{A6D96CC6-217E-4B1B-A6A8-A77B21407540}" type="pres">
      <dgm:prSet presAssocID="{E1C3B62E-5E04-4C00-9C94-48ED72CA9155}" presName="compNode" presStyleCnt="0"/>
      <dgm:spPr/>
    </dgm:pt>
    <dgm:pt modelId="{331CF72A-0929-4CEB-B9CE-F13C60E5D0D3}" type="pres">
      <dgm:prSet presAssocID="{E1C3B62E-5E04-4C00-9C94-48ED72CA9155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6310694C-0E89-436E-A386-D35178B77DE7}" type="pres">
      <dgm:prSet presAssocID="{E1C3B62E-5E04-4C00-9C94-48ED72CA9155}" presName="iconSpace" presStyleCnt="0"/>
      <dgm:spPr/>
    </dgm:pt>
    <dgm:pt modelId="{F489FF75-254B-4C77-9D52-E662B7E02D44}" type="pres">
      <dgm:prSet presAssocID="{E1C3B62E-5E04-4C00-9C94-48ED72CA9155}" presName="parTx" presStyleLbl="revTx" presStyleIdx="2" presStyleCnt="8">
        <dgm:presLayoutVars>
          <dgm:chMax val="0"/>
          <dgm:chPref val="0"/>
        </dgm:presLayoutVars>
      </dgm:prSet>
      <dgm:spPr/>
    </dgm:pt>
    <dgm:pt modelId="{1C829ABA-9CEA-403E-B159-BF2DC15694BD}" type="pres">
      <dgm:prSet presAssocID="{E1C3B62E-5E04-4C00-9C94-48ED72CA9155}" presName="txSpace" presStyleCnt="0"/>
      <dgm:spPr/>
    </dgm:pt>
    <dgm:pt modelId="{D4E9B359-4CF7-4DE6-8AD9-B72DFC46A722}" type="pres">
      <dgm:prSet presAssocID="{E1C3B62E-5E04-4C00-9C94-48ED72CA9155}" presName="desTx" presStyleLbl="revTx" presStyleIdx="3" presStyleCnt="8">
        <dgm:presLayoutVars/>
      </dgm:prSet>
      <dgm:spPr/>
    </dgm:pt>
    <dgm:pt modelId="{28167048-89D7-44EB-AA5C-C0EAFD4AE2D9}" type="pres">
      <dgm:prSet presAssocID="{A4CCB125-2994-4F59-A136-5B1685A26AFC}" presName="sibTrans" presStyleCnt="0"/>
      <dgm:spPr/>
    </dgm:pt>
    <dgm:pt modelId="{A9D845F5-47F9-4A9D-A2A6-F3D79B6EBDC5}" type="pres">
      <dgm:prSet presAssocID="{0A5830DA-6EDD-4464-818E-7FA7AE9D359B}" presName="compNode" presStyleCnt="0"/>
      <dgm:spPr/>
    </dgm:pt>
    <dgm:pt modelId="{7680B21F-2833-47E8-B616-20B9D57C4C10}" type="pres">
      <dgm:prSet presAssocID="{0A5830DA-6EDD-4464-818E-7FA7AE9D359B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00423990-FBF2-4A0A-AE58-2072FCA5F47C}" type="pres">
      <dgm:prSet presAssocID="{0A5830DA-6EDD-4464-818E-7FA7AE9D359B}" presName="iconSpace" presStyleCnt="0"/>
      <dgm:spPr/>
    </dgm:pt>
    <dgm:pt modelId="{3D91105D-5F3A-42C8-930A-6FF7D4033DA3}" type="pres">
      <dgm:prSet presAssocID="{0A5830DA-6EDD-4464-818E-7FA7AE9D359B}" presName="parTx" presStyleLbl="revTx" presStyleIdx="4" presStyleCnt="8">
        <dgm:presLayoutVars>
          <dgm:chMax val="0"/>
          <dgm:chPref val="0"/>
        </dgm:presLayoutVars>
      </dgm:prSet>
      <dgm:spPr/>
    </dgm:pt>
    <dgm:pt modelId="{AA53D07F-9712-4E44-85E5-A219D4D8854D}" type="pres">
      <dgm:prSet presAssocID="{0A5830DA-6EDD-4464-818E-7FA7AE9D359B}" presName="txSpace" presStyleCnt="0"/>
      <dgm:spPr/>
    </dgm:pt>
    <dgm:pt modelId="{859B4C77-2AC5-4B72-A1E3-98501A910193}" type="pres">
      <dgm:prSet presAssocID="{0A5830DA-6EDD-4464-818E-7FA7AE9D359B}" presName="desTx" presStyleLbl="revTx" presStyleIdx="5" presStyleCnt="8">
        <dgm:presLayoutVars/>
      </dgm:prSet>
      <dgm:spPr/>
    </dgm:pt>
    <dgm:pt modelId="{97FCC6CC-2CC8-4112-876E-3A27A6AB7A46}" type="pres">
      <dgm:prSet presAssocID="{12E88EF7-85A4-45AB-A203-48F3382BD64F}" presName="sibTrans" presStyleCnt="0"/>
      <dgm:spPr/>
    </dgm:pt>
    <dgm:pt modelId="{6D38BDFB-1EBE-4B63-9E3F-C56792AAD4EE}" type="pres">
      <dgm:prSet presAssocID="{08972153-2387-4755-B125-22AEB844D37C}" presName="compNode" presStyleCnt="0"/>
      <dgm:spPr/>
    </dgm:pt>
    <dgm:pt modelId="{868D8309-E7D7-449D-BED4-7E8D105F45C6}" type="pres">
      <dgm:prSet presAssocID="{08972153-2387-4755-B125-22AEB844D37C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"/>
        </a:ext>
      </dgm:extLst>
    </dgm:pt>
    <dgm:pt modelId="{08591010-2911-4F2F-8963-1A0A36F0A3A8}" type="pres">
      <dgm:prSet presAssocID="{08972153-2387-4755-B125-22AEB844D37C}" presName="iconSpace" presStyleCnt="0"/>
      <dgm:spPr/>
    </dgm:pt>
    <dgm:pt modelId="{5239099F-4C71-46D0-BF8D-DA05398BE193}" type="pres">
      <dgm:prSet presAssocID="{08972153-2387-4755-B125-22AEB844D37C}" presName="parTx" presStyleLbl="revTx" presStyleIdx="6" presStyleCnt="8">
        <dgm:presLayoutVars>
          <dgm:chMax val="0"/>
          <dgm:chPref val="0"/>
        </dgm:presLayoutVars>
      </dgm:prSet>
      <dgm:spPr/>
    </dgm:pt>
    <dgm:pt modelId="{7330874A-BFBC-4E52-89F6-F2B2B2ED95C1}" type="pres">
      <dgm:prSet presAssocID="{08972153-2387-4755-B125-22AEB844D37C}" presName="txSpace" presStyleCnt="0"/>
      <dgm:spPr/>
    </dgm:pt>
    <dgm:pt modelId="{DA948FEC-F841-4F23-B0E2-5253C09A739D}" type="pres">
      <dgm:prSet presAssocID="{08972153-2387-4755-B125-22AEB844D37C}" presName="desTx" presStyleLbl="revTx" presStyleIdx="7" presStyleCnt="8">
        <dgm:presLayoutVars/>
      </dgm:prSet>
      <dgm:spPr/>
    </dgm:pt>
  </dgm:ptLst>
  <dgm:cxnLst>
    <dgm:cxn modelId="{E4CD8003-FE5F-497B-8CD4-D7DE47CBB66F}" srcId="{3064E6C2-3D4C-4974-AFDF-2840F6E4701E}" destId="{0A5830DA-6EDD-4464-818E-7FA7AE9D359B}" srcOrd="2" destOrd="0" parTransId="{8C6D156C-1B1D-44C0-B5AA-B6F23035A9A3}" sibTransId="{12E88EF7-85A4-45AB-A203-48F3382BD64F}"/>
    <dgm:cxn modelId="{620D8605-E024-4D0E-B98D-D4BDB0C0A2EC}" type="presOf" srcId="{3064E6C2-3D4C-4974-AFDF-2840F6E4701E}" destId="{B017E6EA-1288-43B0-A5D8-02F6A789D254}" srcOrd="0" destOrd="0" presId="urn:microsoft.com/office/officeart/2018/5/layout/CenteredIconLabelDescriptionList"/>
    <dgm:cxn modelId="{ED58F60C-24C7-4B6D-AC8C-5CB28101692B}" srcId="{304C73E0-07B8-4E3D-A386-5A1CC5CEEA7B}" destId="{354EE4A7-2B51-4178-9817-9B2F697A1379}" srcOrd="0" destOrd="0" parTransId="{38B67E39-8981-41DE-AE1D-21930E08049D}" sibTransId="{094FF7C5-991C-43DF-9A0B-59BAD634DBA5}"/>
    <dgm:cxn modelId="{7EA21F1B-0E42-49AE-82D1-C70752A0A93F}" type="presOf" srcId="{E1C3B62E-5E04-4C00-9C94-48ED72CA9155}" destId="{F489FF75-254B-4C77-9D52-E662B7E02D44}" srcOrd="0" destOrd="0" presId="urn:microsoft.com/office/officeart/2018/5/layout/CenteredIconLabelDescriptionList"/>
    <dgm:cxn modelId="{A296CA2E-3250-46B7-A1B1-C683D58BA908}" srcId="{08972153-2387-4755-B125-22AEB844D37C}" destId="{F45171A7-0CE8-45D9-A1C6-AF4EC66388D7}" srcOrd="1" destOrd="0" parTransId="{32FB8902-F9F8-4D1A-86D6-82547878E889}" sibTransId="{3A8D42BD-A7BF-4CF3-A30E-3FBF145F9865}"/>
    <dgm:cxn modelId="{77F80031-B689-4F74-A560-3233B8466854}" type="presOf" srcId="{304C73E0-07B8-4E3D-A386-5A1CC5CEEA7B}" destId="{3CF7A911-F1D9-435F-83E3-FF165D03FF3E}" srcOrd="0" destOrd="0" presId="urn:microsoft.com/office/officeart/2018/5/layout/CenteredIconLabelDescriptionList"/>
    <dgm:cxn modelId="{24B40B32-34F1-4E65-9025-B8E9BF0D156C}" srcId="{E1C3B62E-5E04-4C00-9C94-48ED72CA9155}" destId="{D78DFB1E-39BD-4EF5-814C-02BBD9868304}" srcOrd="1" destOrd="0" parTransId="{CAC78DF2-823C-499D-BF6A-D8FBCD81C002}" sibTransId="{06F9D265-EC64-4A01-BA16-2343C3CA46B8}"/>
    <dgm:cxn modelId="{E6AEF069-F890-49F6-9620-2A454B30EF3C}" srcId="{0A5830DA-6EDD-4464-818E-7FA7AE9D359B}" destId="{0DF0F661-FA26-459E-BE31-1BBABE423BCA}" srcOrd="0" destOrd="0" parTransId="{CE6B6B32-9509-4A40-9593-9AD9687C5188}" sibTransId="{29E782A2-82DD-404B-86F1-1AF5B89AC4B5}"/>
    <dgm:cxn modelId="{F1AB6A6D-F47F-44A3-8FCE-3A6096E00537}" type="presOf" srcId="{ABBEBCB1-EDDD-49FD-B1A0-C3AFF97CB93D}" destId="{DA948FEC-F841-4F23-B0E2-5253C09A739D}" srcOrd="0" destOrd="0" presId="urn:microsoft.com/office/officeart/2018/5/layout/CenteredIconLabelDescriptionList"/>
    <dgm:cxn modelId="{A530C472-D4AF-473C-AC5A-8ACECEB3672D}" type="presOf" srcId="{F45171A7-0CE8-45D9-A1C6-AF4EC66388D7}" destId="{DA948FEC-F841-4F23-B0E2-5253C09A739D}" srcOrd="0" destOrd="1" presId="urn:microsoft.com/office/officeart/2018/5/layout/CenteredIconLabelDescriptionList"/>
    <dgm:cxn modelId="{D18A4B58-2A56-4DAB-A318-2A877811B618}" srcId="{08972153-2387-4755-B125-22AEB844D37C}" destId="{ABBEBCB1-EDDD-49FD-B1A0-C3AFF97CB93D}" srcOrd="0" destOrd="0" parTransId="{110E6C28-68AC-44DD-BED3-402C2CE858A9}" sibTransId="{DB372B70-B329-4757-8EDD-1D39E51B8398}"/>
    <dgm:cxn modelId="{0F1A3659-5273-4DFA-B0AB-5C1562880E21}" type="presOf" srcId="{0A5830DA-6EDD-4464-818E-7FA7AE9D359B}" destId="{3D91105D-5F3A-42C8-930A-6FF7D4033DA3}" srcOrd="0" destOrd="0" presId="urn:microsoft.com/office/officeart/2018/5/layout/CenteredIconLabelDescriptionList"/>
    <dgm:cxn modelId="{2239848C-30D6-432C-86B5-E78F531C91CC}" srcId="{E1C3B62E-5E04-4C00-9C94-48ED72CA9155}" destId="{CC56C61A-E070-44DB-90D9-ECC65E076192}" srcOrd="0" destOrd="0" parTransId="{143CA972-793B-4E50-B8C5-47B8EB0AAE36}" sibTransId="{7F0F9F9A-35C7-4698-B27E-CE03A3F6029D}"/>
    <dgm:cxn modelId="{063EE494-B142-44C8-B66B-05DAA8F1296C}" type="presOf" srcId="{D78DFB1E-39BD-4EF5-814C-02BBD9868304}" destId="{D4E9B359-4CF7-4DE6-8AD9-B72DFC46A722}" srcOrd="0" destOrd="1" presId="urn:microsoft.com/office/officeart/2018/5/layout/CenteredIconLabelDescriptionList"/>
    <dgm:cxn modelId="{3AA55E97-2717-42B3-9584-8310222B9B9F}" srcId="{3064E6C2-3D4C-4974-AFDF-2840F6E4701E}" destId="{08972153-2387-4755-B125-22AEB844D37C}" srcOrd="3" destOrd="0" parTransId="{6CAA0AC6-84D9-4D30-A21B-6036C25D4AE7}" sibTransId="{0C9BEF0C-2BC1-4B71-918A-2F828D979D59}"/>
    <dgm:cxn modelId="{0FAC0099-CD38-4D22-AD23-37051398908E}" srcId="{3064E6C2-3D4C-4974-AFDF-2840F6E4701E}" destId="{E1C3B62E-5E04-4C00-9C94-48ED72CA9155}" srcOrd="1" destOrd="0" parTransId="{523C27F8-BC43-4B72-A1A8-D4C3E5AC336F}" sibTransId="{A4CCB125-2994-4F59-A136-5B1685A26AFC}"/>
    <dgm:cxn modelId="{26CBBD9D-B27C-466B-920A-D6A35BD9DE58}" type="presOf" srcId="{0DF0F661-FA26-459E-BE31-1BBABE423BCA}" destId="{859B4C77-2AC5-4B72-A1E3-98501A910193}" srcOrd="0" destOrd="0" presId="urn:microsoft.com/office/officeart/2018/5/layout/CenteredIconLabelDescriptionList"/>
    <dgm:cxn modelId="{DF82D5A6-DD22-4267-8C13-CB9EB67352F3}" type="presOf" srcId="{CC56C61A-E070-44DB-90D9-ECC65E076192}" destId="{D4E9B359-4CF7-4DE6-8AD9-B72DFC46A722}" srcOrd="0" destOrd="0" presId="urn:microsoft.com/office/officeart/2018/5/layout/CenteredIconLabelDescriptionList"/>
    <dgm:cxn modelId="{F1392EAB-A969-46CD-9C4F-9873DE246CB6}" type="presOf" srcId="{354EE4A7-2B51-4178-9817-9B2F697A1379}" destId="{738737BE-C999-4232-8153-0B85EA112B0C}" srcOrd="0" destOrd="0" presId="urn:microsoft.com/office/officeart/2018/5/layout/CenteredIconLabelDescriptionList"/>
    <dgm:cxn modelId="{EE25CBAC-FB26-4B92-AC98-01DF5C6C4526}" srcId="{304C73E0-07B8-4E3D-A386-5A1CC5CEEA7B}" destId="{03678790-80EC-481A-BB58-2C828AEEE097}" srcOrd="1" destOrd="0" parTransId="{D032610A-D6EE-47F0-9003-2D328A24351B}" sibTransId="{2D2A41E7-FB83-465A-A344-48651425B618}"/>
    <dgm:cxn modelId="{73801AB3-7E13-4EB3-B8D9-2F8221AD39A6}" type="presOf" srcId="{CC36238D-8716-4F07-9DF2-9F29B0699F7C}" destId="{859B4C77-2AC5-4B72-A1E3-98501A910193}" srcOrd="0" destOrd="1" presId="urn:microsoft.com/office/officeart/2018/5/layout/CenteredIconLabelDescriptionList"/>
    <dgm:cxn modelId="{1DE7C0CF-9C42-41BA-B3C9-A06F4EC102CE}" type="presOf" srcId="{08972153-2387-4755-B125-22AEB844D37C}" destId="{5239099F-4C71-46D0-BF8D-DA05398BE193}" srcOrd="0" destOrd="0" presId="urn:microsoft.com/office/officeart/2018/5/layout/CenteredIconLabelDescriptionList"/>
    <dgm:cxn modelId="{106A46D1-B0BE-4D3E-96BE-5DA6AEED66C8}" type="presOf" srcId="{03678790-80EC-481A-BB58-2C828AEEE097}" destId="{738737BE-C999-4232-8153-0B85EA112B0C}" srcOrd="0" destOrd="1" presId="urn:microsoft.com/office/officeart/2018/5/layout/CenteredIconLabelDescriptionList"/>
    <dgm:cxn modelId="{C31773D7-B247-40F8-9DD4-B8EED4EDCADD}" srcId="{0A5830DA-6EDD-4464-818E-7FA7AE9D359B}" destId="{CC36238D-8716-4F07-9DF2-9F29B0699F7C}" srcOrd="1" destOrd="0" parTransId="{BACE0655-05EF-47BF-A4C3-6A2251459E37}" sibTransId="{B6FCA035-742E-4E09-8013-3EC089EDEF6D}"/>
    <dgm:cxn modelId="{951C63F0-2A40-4974-829D-83A2884101C3}" srcId="{3064E6C2-3D4C-4974-AFDF-2840F6E4701E}" destId="{304C73E0-07B8-4E3D-A386-5A1CC5CEEA7B}" srcOrd="0" destOrd="0" parTransId="{93F8EFD4-38B8-46E3-98AA-DB933DB8E06A}" sibTransId="{0099EACE-BEEA-444B-89B6-81893868C584}"/>
    <dgm:cxn modelId="{ADE4A3A8-DA69-431D-895D-E61B1A79C2FB}" type="presParOf" srcId="{B017E6EA-1288-43B0-A5D8-02F6A789D254}" destId="{5C408A86-8899-47AA-BC35-455B366B9E2E}" srcOrd="0" destOrd="0" presId="urn:microsoft.com/office/officeart/2018/5/layout/CenteredIconLabelDescriptionList"/>
    <dgm:cxn modelId="{184C9490-2263-4E88-82F4-C28F680DBF2D}" type="presParOf" srcId="{5C408A86-8899-47AA-BC35-455B366B9E2E}" destId="{7CC0AB72-BF75-413A-946F-A154A24A8EDF}" srcOrd="0" destOrd="0" presId="urn:microsoft.com/office/officeart/2018/5/layout/CenteredIconLabelDescriptionList"/>
    <dgm:cxn modelId="{FF91EE91-21D4-4AAA-A253-21C8E20DC5A9}" type="presParOf" srcId="{5C408A86-8899-47AA-BC35-455B366B9E2E}" destId="{5D3FF914-971A-40DE-BD00-A764960F17C7}" srcOrd="1" destOrd="0" presId="urn:microsoft.com/office/officeart/2018/5/layout/CenteredIconLabelDescriptionList"/>
    <dgm:cxn modelId="{A7DEC293-C208-4E5E-948C-402E9066B4F5}" type="presParOf" srcId="{5C408A86-8899-47AA-BC35-455B366B9E2E}" destId="{3CF7A911-F1D9-435F-83E3-FF165D03FF3E}" srcOrd="2" destOrd="0" presId="urn:microsoft.com/office/officeart/2018/5/layout/CenteredIconLabelDescriptionList"/>
    <dgm:cxn modelId="{CDC1521E-099C-4FCB-87CC-66074576C6D0}" type="presParOf" srcId="{5C408A86-8899-47AA-BC35-455B366B9E2E}" destId="{B74945A9-0894-4C49-A502-C0F90729B0BA}" srcOrd="3" destOrd="0" presId="urn:microsoft.com/office/officeart/2018/5/layout/CenteredIconLabelDescriptionList"/>
    <dgm:cxn modelId="{EE477344-5DE5-47A6-B123-3EE1B125C797}" type="presParOf" srcId="{5C408A86-8899-47AA-BC35-455B366B9E2E}" destId="{738737BE-C999-4232-8153-0B85EA112B0C}" srcOrd="4" destOrd="0" presId="urn:microsoft.com/office/officeart/2018/5/layout/CenteredIconLabelDescriptionList"/>
    <dgm:cxn modelId="{0BA7B7D3-A068-433E-A8B1-E3C5B33F2092}" type="presParOf" srcId="{B017E6EA-1288-43B0-A5D8-02F6A789D254}" destId="{6661911D-188F-4B26-8975-F9FA4EE08912}" srcOrd="1" destOrd="0" presId="urn:microsoft.com/office/officeart/2018/5/layout/CenteredIconLabelDescriptionList"/>
    <dgm:cxn modelId="{FF7127FA-83A0-4189-990B-5FC83AE11ACB}" type="presParOf" srcId="{B017E6EA-1288-43B0-A5D8-02F6A789D254}" destId="{A6D96CC6-217E-4B1B-A6A8-A77B21407540}" srcOrd="2" destOrd="0" presId="urn:microsoft.com/office/officeart/2018/5/layout/CenteredIconLabelDescriptionList"/>
    <dgm:cxn modelId="{D061F758-62AD-4A5E-A7B1-494B5E70BE77}" type="presParOf" srcId="{A6D96CC6-217E-4B1B-A6A8-A77B21407540}" destId="{331CF72A-0929-4CEB-B9CE-F13C60E5D0D3}" srcOrd="0" destOrd="0" presId="urn:microsoft.com/office/officeart/2018/5/layout/CenteredIconLabelDescriptionList"/>
    <dgm:cxn modelId="{B0D45908-FD11-4109-AEA7-AE9F7EB958CC}" type="presParOf" srcId="{A6D96CC6-217E-4B1B-A6A8-A77B21407540}" destId="{6310694C-0E89-436E-A386-D35178B77DE7}" srcOrd="1" destOrd="0" presId="urn:microsoft.com/office/officeart/2018/5/layout/CenteredIconLabelDescriptionList"/>
    <dgm:cxn modelId="{942F2F0D-F21D-437C-BEC9-A9840A6E9538}" type="presParOf" srcId="{A6D96CC6-217E-4B1B-A6A8-A77B21407540}" destId="{F489FF75-254B-4C77-9D52-E662B7E02D44}" srcOrd="2" destOrd="0" presId="urn:microsoft.com/office/officeart/2018/5/layout/CenteredIconLabelDescriptionList"/>
    <dgm:cxn modelId="{8DFF11B9-F44B-4636-A6CD-9653520580D3}" type="presParOf" srcId="{A6D96CC6-217E-4B1B-A6A8-A77B21407540}" destId="{1C829ABA-9CEA-403E-B159-BF2DC15694BD}" srcOrd="3" destOrd="0" presId="urn:microsoft.com/office/officeart/2018/5/layout/CenteredIconLabelDescriptionList"/>
    <dgm:cxn modelId="{1F927ADD-A22C-4864-8F62-7E0A8448111E}" type="presParOf" srcId="{A6D96CC6-217E-4B1B-A6A8-A77B21407540}" destId="{D4E9B359-4CF7-4DE6-8AD9-B72DFC46A722}" srcOrd="4" destOrd="0" presId="urn:microsoft.com/office/officeart/2018/5/layout/CenteredIconLabelDescriptionList"/>
    <dgm:cxn modelId="{EE57EDF5-2A60-486C-BA23-3DC842CA35C8}" type="presParOf" srcId="{B017E6EA-1288-43B0-A5D8-02F6A789D254}" destId="{28167048-89D7-44EB-AA5C-C0EAFD4AE2D9}" srcOrd="3" destOrd="0" presId="urn:microsoft.com/office/officeart/2018/5/layout/CenteredIconLabelDescriptionList"/>
    <dgm:cxn modelId="{31F67408-0368-4D13-9DDF-61511550951E}" type="presParOf" srcId="{B017E6EA-1288-43B0-A5D8-02F6A789D254}" destId="{A9D845F5-47F9-4A9D-A2A6-F3D79B6EBDC5}" srcOrd="4" destOrd="0" presId="urn:microsoft.com/office/officeart/2018/5/layout/CenteredIconLabelDescriptionList"/>
    <dgm:cxn modelId="{258488C5-1558-478E-AC38-24282B03FAE7}" type="presParOf" srcId="{A9D845F5-47F9-4A9D-A2A6-F3D79B6EBDC5}" destId="{7680B21F-2833-47E8-B616-20B9D57C4C10}" srcOrd="0" destOrd="0" presId="urn:microsoft.com/office/officeart/2018/5/layout/CenteredIconLabelDescriptionList"/>
    <dgm:cxn modelId="{4BFA77AF-200D-4256-8A60-C040070CB932}" type="presParOf" srcId="{A9D845F5-47F9-4A9D-A2A6-F3D79B6EBDC5}" destId="{00423990-FBF2-4A0A-AE58-2072FCA5F47C}" srcOrd="1" destOrd="0" presId="urn:microsoft.com/office/officeart/2018/5/layout/CenteredIconLabelDescriptionList"/>
    <dgm:cxn modelId="{5806D30E-9F30-4064-9A9F-EE007DC71140}" type="presParOf" srcId="{A9D845F5-47F9-4A9D-A2A6-F3D79B6EBDC5}" destId="{3D91105D-5F3A-42C8-930A-6FF7D4033DA3}" srcOrd="2" destOrd="0" presId="urn:microsoft.com/office/officeart/2018/5/layout/CenteredIconLabelDescriptionList"/>
    <dgm:cxn modelId="{155F2BCC-C007-497F-92FC-227F540AC11D}" type="presParOf" srcId="{A9D845F5-47F9-4A9D-A2A6-F3D79B6EBDC5}" destId="{AA53D07F-9712-4E44-85E5-A219D4D8854D}" srcOrd="3" destOrd="0" presId="urn:microsoft.com/office/officeart/2018/5/layout/CenteredIconLabelDescriptionList"/>
    <dgm:cxn modelId="{EAA7CEFD-70C1-488A-944B-8BD7019B0181}" type="presParOf" srcId="{A9D845F5-47F9-4A9D-A2A6-F3D79B6EBDC5}" destId="{859B4C77-2AC5-4B72-A1E3-98501A910193}" srcOrd="4" destOrd="0" presId="urn:microsoft.com/office/officeart/2018/5/layout/CenteredIconLabelDescriptionList"/>
    <dgm:cxn modelId="{38EFC541-8E46-433D-B2F9-98D6801E6B6D}" type="presParOf" srcId="{B017E6EA-1288-43B0-A5D8-02F6A789D254}" destId="{97FCC6CC-2CC8-4112-876E-3A27A6AB7A46}" srcOrd="5" destOrd="0" presId="urn:microsoft.com/office/officeart/2018/5/layout/CenteredIconLabelDescriptionList"/>
    <dgm:cxn modelId="{F26D925D-17F3-4574-A88E-AC476D34B403}" type="presParOf" srcId="{B017E6EA-1288-43B0-A5D8-02F6A789D254}" destId="{6D38BDFB-1EBE-4B63-9E3F-C56792AAD4EE}" srcOrd="6" destOrd="0" presId="urn:microsoft.com/office/officeart/2018/5/layout/CenteredIconLabelDescriptionList"/>
    <dgm:cxn modelId="{C260B1FA-45F0-400B-B6DD-79546AB9ED66}" type="presParOf" srcId="{6D38BDFB-1EBE-4B63-9E3F-C56792AAD4EE}" destId="{868D8309-E7D7-449D-BED4-7E8D105F45C6}" srcOrd="0" destOrd="0" presId="urn:microsoft.com/office/officeart/2018/5/layout/CenteredIconLabelDescriptionList"/>
    <dgm:cxn modelId="{DED2F42D-4B90-4B32-B183-402D8DD0083A}" type="presParOf" srcId="{6D38BDFB-1EBE-4B63-9E3F-C56792AAD4EE}" destId="{08591010-2911-4F2F-8963-1A0A36F0A3A8}" srcOrd="1" destOrd="0" presId="urn:microsoft.com/office/officeart/2018/5/layout/CenteredIconLabelDescriptionList"/>
    <dgm:cxn modelId="{FBFA2E9C-9FDA-4867-9414-EC5D0D82168C}" type="presParOf" srcId="{6D38BDFB-1EBE-4B63-9E3F-C56792AAD4EE}" destId="{5239099F-4C71-46D0-BF8D-DA05398BE193}" srcOrd="2" destOrd="0" presId="urn:microsoft.com/office/officeart/2018/5/layout/CenteredIconLabelDescriptionList"/>
    <dgm:cxn modelId="{A69A678B-EEE4-4A45-BF6A-DEFF57112CD4}" type="presParOf" srcId="{6D38BDFB-1EBE-4B63-9E3F-C56792AAD4EE}" destId="{7330874A-BFBC-4E52-89F6-F2B2B2ED95C1}" srcOrd="3" destOrd="0" presId="urn:microsoft.com/office/officeart/2018/5/layout/CenteredIconLabelDescriptionList"/>
    <dgm:cxn modelId="{32BF230A-BB90-43CD-B7DC-0717AEE47EE1}" type="presParOf" srcId="{6D38BDFB-1EBE-4B63-9E3F-C56792AAD4EE}" destId="{DA948FEC-F841-4F23-B0E2-5253C09A739D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66733D-8320-4A42-864D-D2AE239ABED5}">
      <dsp:nvSpPr>
        <dsp:cNvPr id="0" name=""/>
        <dsp:cNvSpPr/>
      </dsp:nvSpPr>
      <dsp:spPr>
        <a:xfrm>
          <a:off x="278528" y="830165"/>
          <a:ext cx="867462" cy="867462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D2F38B-17CE-4E6A-8F80-DE3031B00B8D}">
      <dsp:nvSpPr>
        <dsp:cNvPr id="0" name=""/>
        <dsp:cNvSpPr/>
      </dsp:nvSpPr>
      <dsp:spPr>
        <a:xfrm>
          <a:off x="463397" y="1015034"/>
          <a:ext cx="497724" cy="49772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07AB6B-1B2B-4BC0-834D-47C2908340B5}">
      <dsp:nvSpPr>
        <dsp:cNvPr id="0" name=""/>
        <dsp:cNvSpPr/>
      </dsp:nvSpPr>
      <dsp:spPr>
        <a:xfrm>
          <a:off x="1224" y="1967821"/>
          <a:ext cx="1422070" cy="568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Sales	</a:t>
          </a:r>
        </a:p>
      </dsp:txBody>
      <dsp:txXfrm>
        <a:off x="1224" y="1967821"/>
        <a:ext cx="1422070" cy="568828"/>
      </dsp:txXfrm>
    </dsp:sp>
    <dsp:sp modelId="{6453987A-E8B0-456F-A1F5-11947B1E5F9F}">
      <dsp:nvSpPr>
        <dsp:cNvPr id="0" name=""/>
        <dsp:cNvSpPr/>
      </dsp:nvSpPr>
      <dsp:spPr>
        <a:xfrm>
          <a:off x="1949460" y="830165"/>
          <a:ext cx="867462" cy="867462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F98A6D-B844-4666-9498-4C1FF0691BBC}">
      <dsp:nvSpPr>
        <dsp:cNvPr id="0" name=""/>
        <dsp:cNvSpPr/>
      </dsp:nvSpPr>
      <dsp:spPr>
        <a:xfrm>
          <a:off x="2134329" y="1015034"/>
          <a:ext cx="497724" cy="49772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705690-4136-418D-884C-FC218B9AA5B7}">
      <dsp:nvSpPr>
        <dsp:cNvPr id="0" name=""/>
        <dsp:cNvSpPr/>
      </dsp:nvSpPr>
      <dsp:spPr>
        <a:xfrm>
          <a:off x="1672156" y="1967821"/>
          <a:ext cx="1422070" cy="568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Implementations</a:t>
          </a:r>
        </a:p>
      </dsp:txBody>
      <dsp:txXfrm>
        <a:off x="1672156" y="1967821"/>
        <a:ext cx="1422070" cy="568828"/>
      </dsp:txXfrm>
    </dsp:sp>
    <dsp:sp modelId="{4F6A94F3-B7E2-44AB-9216-242674A14844}">
      <dsp:nvSpPr>
        <dsp:cNvPr id="0" name=""/>
        <dsp:cNvSpPr/>
      </dsp:nvSpPr>
      <dsp:spPr>
        <a:xfrm>
          <a:off x="3620393" y="830165"/>
          <a:ext cx="867462" cy="867462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6876C4-B0C9-4AE4-A75E-FA08D4E73103}">
      <dsp:nvSpPr>
        <dsp:cNvPr id="0" name=""/>
        <dsp:cNvSpPr/>
      </dsp:nvSpPr>
      <dsp:spPr>
        <a:xfrm>
          <a:off x="3805262" y="1015034"/>
          <a:ext cx="497724" cy="49772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AA2C01-B366-4143-8DA6-872B57DD89C6}">
      <dsp:nvSpPr>
        <dsp:cNvPr id="0" name=""/>
        <dsp:cNvSpPr/>
      </dsp:nvSpPr>
      <dsp:spPr>
        <a:xfrm>
          <a:off x="3343089" y="1967821"/>
          <a:ext cx="1422070" cy="568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Support</a:t>
          </a:r>
        </a:p>
      </dsp:txBody>
      <dsp:txXfrm>
        <a:off x="3343089" y="1967821"/>
        <a:ext cx="1422070" cy="568828"/>
      </dsp:txXfrm>
    </dsp:sp>
    <dsp:sp modelId="{4287D35B-2A9B-4ACA-88F6-D90BD146C3AC}">
      <dsp:nvSpPr>
        <dsp:cNvPr id="0" name=""/>
        <dsp:cNvSpPr/>
      </dsp:nvSpPr>
      <dsp:spPr>
        <a:xfrm>
          <a:off x="5291325" y="830165"/>
          <a:ext cx="867462" cy="867462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515C38-C531-472A-8950-35243254E37E}">
      <dsp:nvSpPr>
        <dsp:cNvPr id="0" name=""/>
        <dsp:cNvSpPr/>
      </dsp:nvSpPr>
      <dsp:spPr>
        <a:xfrm>
          <a:off x="5476195" y="1015034"/>
          <a:ext cx="497724" cy="49772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2398BF-6279-4A6E-88A8-125C608EB757}">
      <dsp:nvSpPr>
        <dsp:cNvPr id="0" name=""/>
        <dsp:cNvSpPr/>
      </dsp:nvSpPr>
      <dsp:spPr>
        <a:xfrm>
          <a:off x="5014022" y="1967821"/>
          <a:ext cx="1422070" cy="568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Transactions</a:t>
          </a:r>
        </a:p>
      </dsp:txBody>
      <dsp:txXfrm>
        <a:off x="5014022" y="1967821"/>
        <a:ext cx="1422070" cy="568828"/>
      </dsp:txXfrm>
    </dsp:sp>
    <dsp:sp modelId="{8CE143C0-BF23-4328-824D-A117068BF610}">
      <dsp:nvSpPr>
        <dsp:cNvPr id="0" name=""/>
        <dsp:cNvSpPr/>
      </dsp:nvSpPr>
      <dsp:spPr>
        <a:xfrm>
          <a:off x="6962258" y="830165"/>
          <a:ext cx="867462" cy="867462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77EE57-5F94-49DA-BCBF-5AE1E25F0FEC}">
      <dsp:nvSpPr>
        <dsp:cNvPr id="0" name=""/>
        <dsp:cNvSpPr/>
      </dsp:nvSpPr>
      <dsp:spPr>
        <a:xfrm>
          <a:off x="7147127" y="1015034"/>
          <a:ext cx="497724" cy="49772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8DC769-5431-459E-9212-E3A49A35A9B4}">
      <dsp:nvSpPr>
        <dsp:cNvPr id="0" name=""/>
        <dsp:cNvSpPr/>
      </dsp:nvSpPr>
      <dsp:spPr>
        <a:xfrm>
          <a:off x="6684954" y="1967821"/>
          <a:ext cx="1422070" cy="568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Fraud Mitigation</a:t>
          </a:r>
        </a:p>
      </dsp:txBody>
      <dsp:txXfrm>
        <a:off x="6684954" y="1967821"/>
        <a:ext cx="1422070" cy="568828"/>
      </dsp:txXfrm>
    </dsp:sp>
    <dsp:sp modelId="{A0B0F4BF-4278-4208-AF04-1811D6013A68}">
      <dsp:nvSpPr>
        <dsp:cNvPr id="0" name=""/>
        <dsp:cNvSpPr/>
      </dsp:nvSpPr>
      <dsp:spPr>
        <a:xfrm>
          <a:off x="8633191" y="830165"/>
          <a:ext cx="867462" cy="867462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93EC68-66F8-4645-A01B-DE151B5621B9}">
      <dsp:nvSpPr>
        <dsp:cNvPr id="0" name=""/>
        <dsp:cNvSpPr/>
      </dsp:nvSpPr>
      <dsp:spPr>
        <a:xfrm>
          <a:off x="8818060" y="1015034"/>
          <a:ext cx="497724" cy="497724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F69069-557D-42A0-B257-9D4C226BE5B5}">
      <dsp:nvSpPr>
        <dsp:cNvPr id="0" name=""/>
        <dsp:cNvSpPr/>
      </dsp:nvSpPr>
      <dsp:spPr>
        <a:xfrm>
          <a:off x="8355887" y="1967821"/>
          <a:ext cx="1422070" cy="568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Prepaid Rules &amp; Regs </a:t>
          </a:r>
        </a:p>
      </dsp:txBody>
      <dsp:txXfrm>
        <a:off x="8355887" y="1967821"/>
        <a:ext cx="1422070" cy="5688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FB12F6-BB64-4548-AF51-B5F1BA261F1C}">
      <dsp:nvSpPr>
        <dsp:cNvPr id="0" name=""/>
        <dsp:cNvSpPr/>
      </dsp:nvSpPr>
      <dsp:spPr>
        <a:xfrm>
          <a:off x="9350994" y="2199883"/>
          <a:ext cx="197076" cy="3302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0271"/>
              </a:lnTo>
              <a:lnTo>
                <a:pt x="197076" y="33027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BDB6EC-82CC-4BA1-86A8-47120082327A}">
      <dsp:nvSpPr>
        <dsp:cNvPr id="0" name=""/>
        <dsp:cNvSpPr/>
      </dsp:nvSpPr>
      <dsp:spPr>
        <a:xfrm>
          <a:off x="8973092" y="1549437"/>
          <a:ext cx="724186" cy="2707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565"/>
              </a:lnTo>
              <a:lnTo>
                <a:pt x="724186" y="171565"/>
              </a:lnTo>
              <a:lnTo>
                <a:pt x="724186" y="27078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0D960C-6A03-4377-8D0C-E24803F96BEA}">
      <dsp:nvSpPr>
        <dsp:cNvPr id="0" name=""/>
        <dsp:cNvSpPr/>
      </dsp:nvSpPr>
      <dsp:spPr>
        <a:xfrm>
          <a:off x="8927372" y="1549437"/>
          <a:ext cx="91440" cy="141058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11371"/>
              </a:lnTo>
              <a:lnTo>
                <a:pt x="45965" y="1311371"/>
              </a:lnTo>
              <a:lnTo>
                <a:pt x="45965" y="141058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DE7311-5832-4C28-97E5-4E52C17F72F6}">
      <dsp:nvSpPr>
        <dsp:cNvPr id="0" name=""/>
        <dsp:cNvSpPr/>
      </dsp:nvSpPr>
      <dsp:spPr>
        <a:xfrm>
          <a:off x="8315766" y="1549437"/>
          <a:ext cx="657325" cy="840952"/>
        </a:xfrm>
        <a:custGeom>
          <a:avLst/>
          <a:gdLst/>
          <a:ahLst/>
          <a:cxnLst/>
          <a:rect l="0" t="0" r="0" b="0"/>
          <a:pathLst>
            <a:path>
              <a:moveTo>
                <a:pt x="657325" y="0"/>
              </a:moveTo>
              <a:lnTo>
                <a:pt x="657325" y="741738"/>
              </a:lnTo>
              <a:lnTo>
                <a:pt x="0" y="741738"/>
              </a:lnTo>
              <a:lnTo>
                <a:pt x="0" y="84095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7EE082-68CC-4F79-A30E-914EF7493DE7}">
      <dsp:nvSpPr>
        <dsp:cNvPr id="0" name=""/>
        <dsp:cNvSpPr/>
      </dsp:nvSpPr>
      <dsp:spPr>
        <a:xfrm>
          <a:off x="8307494" y="1549437"/>
          <a:ext cx="665597" cy="217062"/>
        </a:xfrm>
        <a:custGeom>
          <a:avLst/>
          <a:gdLst/>
          <a:ahLst/>
          <a:cxnLst/>
          <a:rect l="0" t="0" r="0" b="0"/>
          <a:pathLst>
            <a:path>
              <a:moveTo>
                <a:pt x="665597" y="0"/>
              </a:moveTo>
              <a:lnTo>
                <a:pt x="665597" y="117848"/>
              </a:lnTo>
              <a:lnTo>
                <a:pt x="0" y="117848"/>
              </a:lnTo>
              <a:lnTo>
                <a:pt x="0" y="21706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230CC3-8D25-4F72-B8D4-4E4DBB6C2D81}">
      <dsp:nvSpPr>
        <dsp:cNvPr id="0" name=""/>
        <dsp:cNvSpPr/>
      </dsp:nvSpPr>
      <dsp:spPr>
        <a:xfrm>
          <a:off x="4887852" y="803999"/>
          <a:ext cx="4085239" cy="3346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5478"/>
              </a:lnTo>
              <a:lnTo>
                <a:pt x="4085239" y="235478"/>
              </a:lnTo>
              <a:lnTo>
                <a:pt x="4085239" y="33469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EF4734-4762-4D4F-947E-2CB2609F053F}">
      <dsp:nvSpPr>
        <dsp:cNvPr id="0" name=""/>
        <dsp:cNvSpPr/>
      </dsp:nvSpPr>
      <dsp:spPr>
        <a:xfrm>
          <a:off x="5100958" y="1795659"/>
          <a:ext cx="736553" cy="25366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36601"/>
              </a:lnTo>
              <a:lnTo>
                <a:pt x="736553" y="253660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35FD9D-896D-48E5-937C-54DEB9BD33CE}">
      <dsp:nvSpPr>
        <dsp:cNvPr id="0" name=""/>
        <dsp:cNvSpPr/>
      </dsp:nvSpPr>
      <dsp:spPr>
        <a:xfrm>
          <a:off x="5100958" y="1795659"/>
          <a:ext cx="717589" cy="18116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11699"/>
              </a:lnTo>
              <a:lnTo>
                <a:pt x="717589" y="181169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8F82B4-D684-4042-A62B-DC6F9BC32CFB}">
      <dsp:nvSpPr>
        <dsp:cNvPr id="0" name=""/>
        <dsp:cNvSpPr/>
      </dsp:nvSpPr>
      <dsp:spPr>
        <a:xfrm>
          <a:off x="5100958" y="1795659"/>
          <a:ext cx="717589" cy="11517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1730"/>
              </a:lnTo>
              <a:lnTo>
                <a:pt x="717589" y="115173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F4564C-B017-4ABE-AAC6-10E97588E900}">
      <dsp:nvSpPr>
        <dsp:cNvPr id="0" name=""/>
        <dsp:cNvSpPr/>
      </dsp:nvSpPr>
      <dsp:spPr>
        <a:xfrm>
          <a:off x="5100958" y="1795659"/>
          <a:ext cx="689138" cy="5179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7987"/>
              </a:lnTo>
              <a:lnTo>
                <a:pt x="689138" y="51798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7BA63A-9AF8-4BD3-96E7-15F4DE537590}">
      <dsp:nvSpPr>
        <dsp:cNvPr id="0" name=""/>
        <dsp:cNvSpPr/>
      </dsp:nvSpPr>
      <dsp:spPr>
        <a:xfrm>
          <a:off x="4887852" y="803999"/>
          <a:ext cx="862374" cy="3438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4644"/>
              </a:lnTo>
              <a:lnTo>
                <a:pt x="862374" y="244644"/>
              </a:lnTo>
              <a:lnTo>
                <a:pt x="862374" y="34385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DE8A06-E180-4953-B559-8BC56F942721}">
      <dsp:nvSpPr>
        <dsp:cNvPr id="0" name=""/>
        <dsp:cNvSpPr/>
      </dsp:nvSpPr>
      <dsp:spPr>
        <a:xfrm>
          <a:off x="1911687" y="1717407"/>
          <a:ext cx="258927" cy="5845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4534"/>
              </a:lnTo>
              <a:lnTo>
                <a:pt x="258927" y="58453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F65AA1-425F-4902-AA4E-560325BDF527}">
      <dsp:nvSpPr>
        <dsp:cNvPr id="0" name=""/>
        <dsp:cNvSpPr/>
      </dsp:nvSpPr>
      <dsp:spPr>
        <a:xfrm>
          <a:off x="2570612" y="803999"/>
          <a:ext cx="2317239" cy="291577"/>
        </a:xfrm>
        <a:custGeom>
          <a:avLst/>
          <a:gdLst/>
          <a:ahLst/>
          <a:cxnLst/>
          <a:rect l="0" t="0" r="0" b="0"/>
          <a:pathLst>
            <a:path>
              <a:moveTo>
                <a:pt x="2317239" y="0"/>
              </a:moveTo>
              <a:lnTo>
                <a:pt x="2317239" y="192363"/>
              </a:lnTo>
              <a:lnTo>
                <a:pt x="0" y="192363"/>
              </a:lnTo>
              <a:lnTo>
                <a:pt x="0" y="29157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05BE31-1068-4EAB-A7F1-D6980BFB96A4}">
      <dsp:nvSpPr>
        <dsp:cNvPr id="0" name=""/>
        <dsp:cNvSpPr/>
      </dsp:nvSpPr>
      <dsp:spPr>
        <a:xfrm>
          <a:off x="778970" y="803999"/>
          <a:ext cx="4108881" cy="310338"/>
        </a:xfrm>
        <a:custGeom>
          <a:avLst/>
          <a:gdLst/>
          <a:ahLst/>
          <a:cxnLst/>
          <a:rect l="0" t="0" r="0" b="0"/>
          <a:pathLst>
            <a:path>
              <a:moveTo>
                <a:pt x="4108881" y="0"/>
              </a:moveTo>
              <a:lnTo>
                <a:pt x="4108881" y="211124"/>
              </a:lnTo>
              <a:lnTo>
                <a:pt x="0" y="211124"/>
              </a:lnTo>
              <a:lnTo>
                <a:pt x="0" y="31033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968A17-C90F-4B40-BC13-7DCDD9B7399A}">
      <dsp:nvSpPr>
        <dsp:cNvPr id="0" name=""/>
        <dsp:cNvSpPr/>
      </dsp:nvSpPr>
      <dsp:spPr>
        <a:xfrm>
          <a:off x="4083292" y="331549"/>
          <a:ext cx="1609119" cy="472450"/>
        </a:xfrm>
        <a:prstGeom prst="rect">
          <a:avLst/>
        </a:prstGeom>
        <a:solidFill>
          <a:srgbClr val="FFECC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  <a:latin typeface="Aptos" panose="020B0004020202020204" pitchFamily="34" charset="0"/>
            </a:rPr>
            <a:t>Jerry Uffner</a:t>
          </a:r>
          <a:br>
            <a:rPr lang="en-US" sz="1200" kern="1200" dirty="0">
              <a:solidFill>
                <a:schemeClr val="tx1"/>
              </a:solidFill>
              <a:latin typeface="Aptos" panose="020B0004020202020204" pitchFamily="34" charset="0"/>
            </a:rPr>
          </a:br>
          <a:r>
            <a:rPr lang="en-US" sz="1200" kern="1200" dirty="0">
              <a:solidFill>
                <a:schemeClr val="tx1"/>
              </a:solidFill>
              <a:latin typeface="Aptos" panose="020B0004020202020204" pitchFamily="34" charset="0"/>
            </a:rPr>
            <a:t>SVP, Card Issuing</a:t>
          </a:r>
        </a:p>
      </dsp:txBody>
      <dsp:txXfrm>
        <a:off x="4083292" y="331549"/>
        <a:ext cx="1609119" cy="472450"/>
      </dsp:txXfrm>
    </dsp:sp>
    <dsp:sp modelId="{94F7919C-6FFE-4D66-9A7C-BD911104B9DE}">
      <dsp:nvSpPr>
        <dsp:cNvPr id="0" name=""/>
        <dsp:cNvSpPr/>
      </dsp:nvSpPr>
      <dsp:spPr>
        <a:xfrm>
          <a:off x="4803" y="1114338"/>
          <a:ext cx="1548334" cy="605695"/>
        </a:xfrm>
        <a:prstGeom prst="rect">
          <a:avLst/>
        </a:prstGeom>
        <a:solidFill>
          <a:srgbClr val="FFECC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  <a:latin typeface="Aptos" panose="020B0004020202020204" pitchFamily="34" charset="0"/>
            </a:rPr>
            <a:t>Leigh Hardin</a:t>
          </a:r>
          <a:br>
            <a:rPr lang="en-US" sz="1200" kern="1200" dirty="0">
              <a:solidFill>
                <a:schemeClr val="tx1"/>
              </a:solidFill>
              <a:latin typeface="Aptos" panose="020B0004020202020204" pitchFamily="34" charset="0"/>
            </a:rPr>
          </a:br>
          <a:r>
            <a:rPr lang="en-US" sz="1200" kern="1200" dirty="0">
              <a:solidFill>
                <a:schemeClr val="tx1"/>
              </a:solidFill>
              <a:latin typeface="Aptos" panose="020B0004020202020204" pitchFamily="34" charset="0"/>
            </a:rPr>
            <a:t>Head of Channel Sales</a:t>
          </a:r>
        </a:p>
      </dsp:txBody>
      <dsp:txXfrm>
        <a:off x="4803" y="1114338"/>
        <a:ext cx="1548334" cy="605695"/>
      </dsp:txXfrm>
    </dsp:sp>
    <dsp:sp modelId="{66CD19D8-B77E-4845-9E70-E72BE748DAE6}">
      <dsp:nvSpPr>
        <dsp:cNvPr id="0" name=""/>
        <dsp:cNvSpPr/>
      </dsp:nvSpPr>
      <dsp:spPr>
        <a:xfrm>
          <a:off x="1746956" y="1095577"/>
          <a:ext cx="1647312" cy="621830"/>
        </a:xfrm>
        <a:prstGeom prst="rect">
          <a:avLst/>
        </a:prstGeom>
        <a:solidFill>
          <a:srgbClr val="FFECC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  <a:latin typeface="Aptos" panose="020B0004020202020204" pitchFamily="34" charset="0"/>
            </a:rPr>
            <a:t>Kyle Ruschman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  <a:latin typeface="Aptos" panose="020B0004020202020204" pitchFamily="34" charset="0"/>
            </a:rPr>
            <a:t>VP, Sales &amp; Bus Dev</a:t>
          </a:r>
        </a:p>
      </dsp:txBody>
      <dsp:txXfrm>
        <a:off x="1746956" y="1095577"/>
        <a:ext cx="1647312" cy="621830"/>
      </dsp:txXfrm>
    </dsp:sp>
    <dsp:sp modelId="{793BE344-9A97-4067-8EF3-A33A1D118997}">
      <dsp:nvSpPr>
        <dsp:cNvPr id="0" name=""/>
        <dsp:cNvSpPr/>
      </dsp:nvSpPr>
      <dsp:spPr>
        <a:xfrm>
          <a:off x="2170614" y="2065717"/>
          <a:ext cx="1753736" cy="472450"/>
        </a:xfrm>
        <a:prstGeom prst="rect">
          <a:avLst/>
        </a:prstGeom>
        <a:solidFill>
          <a:srgbClr val="FFECC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  <a:latin typeface="Aptos" panose="020B0004020202020204" pitchFamily="34" charset="0"/>
            </a:rPr>
            <a:t>Caroline Fitzgerald</a:t>
          </a:r>
          <a:br>
            <a:rPr lang="en-US" sz="1200" kern="1200" dirty="0">
              <a:solidFill>
                <a:schemeClr val="tx1"/>
              </a:solidFill>
              <a:latin typeface="Aptos" panose="020B0004020202020204" pitchFamily="34" charset="0"/>
            </a:rPr>
          </a:br>
          <a:r>
            <a:rPr lang="en-US" sz="1200" kern="1200" dirty="0">
              <a:solidFill>
                <a:schemeClr val="tx1"/>
              </a:solidFill>
              <a:latin typeface="Aptos" panose="020B0004020202020204" pitchFamily="34" charset="0"/>
            </a:rPr>
            <a:t>Sales Associate</a:t>
          </a:r>
        </a:p>
      </dsp:txBody>
      <dsp:txXfrm>
        <a:off x="2170614" y="2065717"/>
        <a:ext cx="1753736" cy="472450"/>
      </dsp:txXfrm>
    </dsp:sp>
    <dsp:sp modelId="{301DD6CA-CF7B-4A45-B3C9-E28837776EF5}">
      <dsp:nvSpPr>
        <dsp:cNvPr id="0" name=""/>
        <dsp:cNvSpPr/>
      </dsp:nvSpPr>
      <dsp:spPr>
        <a:xfrm>
          <a:off x="4938641" y="1147859"/>
          <a:ext cx="1623170" cy="647800"/>
        </a:xfrm>
        <a:prstGeom prst="rect">
          <a:avLst/>
        </a:prstGeom>
        <a:solidFill>
          <a:srgbClr val="FFECC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  <a:latin typeface="Aptos" panose="020B0004020202020204" pitchFamily="34" charset="0"/>
            </a:rPr>
            <a:t>Lynn Forrest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  <a:latin typeface="Aptos" panose="020B0004020202020204" pitchFamily="34" charset="0"/>
            </a:rPr>
            <a:t>VP, Prod &amp; Ops</a:t>
          </a:r>
        </a:p>
      </dsp:txBody>
      <dsp:txXfrm>
        <a:off x="4938641" y="1147859"/>
        <a:ext cx="1623170" cy="647800"/>
      </dsp:txXfrm>
    </dsp:sp>
    <dsp:sp modelId="{E4AF3BCF-9A7F-438B-BD25-41C0A3FAE1DA}">
      <dsp:nvSpPr>
        <dsp:cNvPr id="0" name=""/>
        <dsp:cNvSpPr/>
      </dsp:nvSpPr>
      <dsp:spPr>
        <a:xfrm>
          <a:off x="5790097" y="2048855"/>
          <a:ext cx="1641586" cy="529584"/>
        </a:xfrm>
        <a:prstGeom prst="rect">
          <a:avLst/>
        </a:prstGeom>
        <a:solidFill>
          <a:srgbClr val="FFECC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  <a:latin typeface="Aptos" panose="020B0004020202020204" pitchFamily="34" charset="0"/>
            </a:rPr>
            <a:t>Partner Success (2)</a:t>
          </a:r>
        </a:p>
      </dsp:txBody>
      <dsp:txXfrm>
        <a:off x="5790097" y="2048855"/>
        <a:ext cx="1641586" cy="529584"/>
      </dsp:txXfrm>
    </dsp:sp>
    <dsp:sp modelId="{EF310F94-741B-4C4A-9A78-D898FE0170F1}">
      <dsp:nvSpPr>
        <dsp:cNvPr id="0" name=""/>
        <dsp:cNvSpPr/>
      </dsp:nvSpPr>
      <dsp:spPr>
        <a:xfrm>
          <a:off x="5818548" y="2689361"/>
          <a:ext cx="1659672" cy="516057"/>
        </a:xfrm>
        <a:prstGeom prst="rect">
          <a:avLst/>
        </a:prstGeom>
        <a:solidFill>
          <a:srgbClr val="FFECC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  <a:latin typeface="Aptos" panose="020B0004020202020204" pitchFamily="34" charset="0"/>
            </a:rPr>
            <a:t>Partner Implementations (3) </a:t>
          </a:r>
        </a:p>
      </dsp:txBody>
      <dsp:txXfrm>
        <a:off x="5818548" y="2689361"/>
        <a:ext cx="1659672" cy="516057"/>
      </dsp:txXfrm>
    </dsp:sp>
    <dsp:sp modelId="{13B1AEBB-1A83-4816-8902-E6CC0E7084E1}">
      <dsp:nvSpPr>
        <dsp:cNvPr id="0" name=""/>
        <dsp:cNvSpPr/>
      </dsp:nvSpPr>
      <dsp:spPr>
        <a:xfrm>
          <a:off x="5818548" y="3359972"/>
          <a:ext cx="1615403" cy="494773"/>
        </a:xfrm>
        <a:prstGeom prst="rect">
          <a:avLst/>
        </a:prstGeom>
        <a:solidFill>
          <a:srgbClr val="FFECC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  <a:latin typeface="Aptos" panose="020B0004020202020204" pitchFamily="34" charset="0"/>
            </a:rPr>
            <a:t>Partner Support (3)</a:t>
          </a:r>
        </a:p>
      </dsp:txBody>
      <dsp:txXfrm>
        <a:off x="5818548" y="3359972"/>
        <a:ext cx="1615403" cy="494773"/>
      </dsp:txXfrm>
    </dsp:sp>
    <dsp:sp modelId="{B7A876BB-385D-4806-91DF-E1FDE394864B}">
      <dsp:nvSpPr>
        <dsp:cNvPr id="0" name=""/>
        <dsp:cNvSpPr/>
      </dsp:nvSpPr>
      <dsp:spPr>
        <a:xfrm>
          <a:off x="5837512" y="4096036"/>
          <a:ext cx="1653539" cy="472450"/>
        </a:xfrm>
        <a:prstGeom prst="rect">
          <a:avLst/>
        </a:prstGeom>
        <a:solidFill>
          <a:srgbClr val="FFECC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  <a:latin typeface="Aptos" panose="020B0004020202020204" pitchFamily="34" charset="0"/>
            </a:rPr>
            <a:t>Customer Service (6)</a:t>
          </a:r>
        </a:p>
      </dsp:txBody>
      <dsp:txXfrm>
        <a:off x="5837512" y="4096036"/>
        <a:ext cx="1653539" cy="472450"/>
      </dsp:txXfrm>
    </dsp:sp>
    <dsp:sp modelId="{9BB82B25-7246-4228-961F-71A6B1EC8FC8}">
      <dsp:nvSpPr>
        <dsp:cNvPr id="0" name=""/>
        <dsp:cNvSpPr/>
      </dsp:nvSpPr>
      <dsp:spPr>
        <a:xfrm>
          <a:off x="8324483" y="1138693"/>
          <a:ext cx="1297217" cy="410743"/>
        </a:xfrm>
        <a:prstGeom prst="rect">
          <a:avLst/>
        </a:prstGeom>
        <a:solidFill>
          <a:srgbClr val="FFECC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  <a:latin typeface="Aptos" panose="020B0004020202020204" pitchFamily="34" charset="0"/>
            </a:rPr>
            <a:t>Matt Decker</a:t>
          </a:r>
          <a:br>
            <a:rPr lang="en-US" sz="1200" kern="1200" dirty="0">
              <a:solidFill>
                <a:schemeClr val="tx1"/>
              </a:solidFill>
              <a:latin typeface="Aptos" panose="020B0004020202020204" pitchFamily="34" charset="0"/>
            </a:rPr>
          </a:br>
          <a:r>
            <a:rPr lang="en-US" sz="1200" kern="1200" dirty="0">
              <a:solidFill>
                <a:schemeClr val="tx1"/>
              </a:solidFill>
              <a:latin typeface="Aptos" panose="020B0004020202020204" pitchFamily="34" charset="0"/>
            </a:rPr>
            <a:t>VP, Engineering</a:t>
          </a:r>
        </a:p>
      </dsp:txBody>
      <dsp:txXfrm>
        <a:off x="8324483" y="1138693"/>
        <a:ext cx="1297217" cy="410743"/>
      </dsp:txXfrm>
    </dsp:sp>
    <dsp:sp modelId="{4BCBDB2A-D3F9-4EC0-B66F-30493B296933}">
      <dsp:nvSpPr>
        <dsp:cNvPr id="0" name=""/>
        <dsp:cNvSpPr/>
      </dsp:nvSpPr>
      <dsp:spPr>
        <a:xfrm>
          <a:off x="7798475" y="1766500"/>
          <a:ext cx="1018036" cy="401242"/>
        </a:xfrm>
        <a:prstGeom prst="rect">
          <a:avLst/>
        </a:prstGeom>
        <a:solidFill>
          <a:srgbClr val="FFECC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  <a:latin typeface="Aptos" panose="020B0004020202020204" pitchFamily="34" charset="0"/>
            </a:rPr>
            <a:t>Scrum Master</a:t>
          </a:r>
        </a:p>
      </dsp:txBody>
      <dsp:txXfrm>
        <a:off x="7798475" y="1766500"/>
        <a:ext cx="1018036" cy="401242"/>
      </dsp:txXfrm>
    </dsp:sp>
    <dsp:sp modelId="{1364DE42-A7B0-4C7A-9C3C-C6DBD09DFABF}">
      <dsp:nvSpPr>
        <dsp:cNvPr id="0" name=""/>
        <dsp:cNvSpPr/>
      </dsp:nvSpPr>
      <dsp:spPr>
        <a:xfrm>
          <a:off x="7813858" y="2390390"/>
          <a:ext cx="1003815" cy="401398"/>
        </a:xfrm>
        <a:prstGeom prst="rect">
          <a:avLst/>
        </a:prstGeom>
        <a:solidFill>
          <a:srgbClr val="FFECC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  <a:latin typeface="Aptos" panose="020B0004020202020204" pitchFamily="34" charset="0"/>
            </a:rPr>
            <a:t>Analyst</a:t>
          </a:r>
        </a:p>
      </dsp:txBody>
      <dsp:txXfrm>
        <a:off x="7813858" y="2390390"/>
        <a:ext cx="1003815" cy="401398"/>
      </dsp:txXfrm>
    </dsp:sp>
    <dsp:sp modelId="{AC3ABC37-511F-47F2-A520-88A3FC51A0B9}">
      <dsp:nvSpPr>
        <dsp:cNvPr id="0" name=""/>
        <dsp:cNvSpPr/>
      </dsp:nvSpPr>
      <dsp:spPr>
        <a:xfrm>
          <a:off x="8559055" y="2960023"/>
          <a:ext cx="828565" cy="409293"/>
        </a:xfrm>
        <a:prstGeom prst="rect">
          <a:avLst/>
        </a:prstGeom>
        <a:solidFill>
          <a:srgbClr val="FFECC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  <a:latin typeface="Aptos" panose="020B0004020202020204" pitchFamily="34" charset="0"/>
            </a:rPr>
            <a:t>4 engineers</a:t>
          </a:r>
        </a:p>
      </dsp:txBody>
      <dsp:txXfrm>
        <a:off x="8559055" y="2960023"/>
        <a:ext cx="828565" cy="409293"/>
      </dsp:txXfrm>
    </dsp:sp>
    <dsp:sp modelId="{B43D27C2-4852-49FF-88F2-2E310ED10430}">
      <dsp:nvSpPr>
        <dsp:cNvPr id="0" name=""/>
        <dsp:cNvSpPr/>
      </dsp:nvSpPr>
      <dsp:spPr>
        <a:xfrm>
          <a:off x="9264424" y="1820217"/>
          <a:ext cx="865709" cy="379666"/>
        </a:xfrm>
        <a:prstGeom prst="rect">
          <a:avLst/>
        </a:prstGeom>
        <a:solidFill>
          <a:srgbClr val="FFECC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  <a:latin typeface="Aptos" panose="020B0004020202020204" pitchFamily="34" charset="0"/>
            </a:rPr>
            <a:t>Tech Lead</a:t>
          </a:r>
        </a:p>
      </dsp:txBody>
      <dsp:txXfrm>
        <a:off x="9264424" y="1820217"/>
        <a:ext cx="865709" cy="379666"/>
      </dsp:txXfrm>
    </dsp:sp>
    <dsp:sp modelId="{B350470E-D6C8-4052-91AA-3D5883864349}">
      <dsp:nvSpPr>
        <dsp:cNvPr id="0" name=""/>
        <dsp:cNvSpPr/>
      </dsp:nvSpPr>
      <dsp:spPr>
        <a:xfrm>
          <a:off x="9548071" y="2358603"/>
          <a:ext cx="944901" cy="343103"/>
        </a:xfrm>
        <a:prstGeom prst="rect">
          <a:avLst/>
        </a:prstGeom>
        <a:solidFill>
          <a:srgbClr val="FFECC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  <a:latin typeface="Aptos" panose="020B0004020202020204" pitchFamily="34" charset="0"/>
            </a:rPr>
            <a:t>2 Tech Support</a:t>
          </a:r>
        </a:p>
      </dsp:txBody>
      <dsp:txXfrm>
        <a:off x="9548071" y="2358603"/>
        <a:ext cx="944901" cy="343103"/>
      </dsp:txXfrm>
    </dsp:sp>
    <dsp:sp modelId="{0FACE9B3-5E49-4A34-B1BB-95B7B05973BC}">
      <dsp:nvSpPr>
        <dsp:cNvPr id="0" name=""/>
        <dsp:cNvSpPr/>
      </dsp:nvSpPr>
      <dsp:spPr>
        <a:xfrm>
          <a:off x="6763874" y="0"/>
          <a:ext cx="1119840" cy="761505"/>
        </a:xfrm>
        <a:prstGeom prst="rect">
          <a:avLst/>
        </a:prstGeom>
        <a:solidFill>
          <a:srgbClr val="FFECC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  <a:latin typeface="Aptos" panose="020B0004020202020204" pitchFamily="34" charset="0"/>
            </a:rPr>
            <a:t>Ken Keller CTO</a:t>
          </a:r>
        </a:p>
      </dsp:txBody>
      <dsp:txXfrm>
        <a:off x="6763874" y="0"/>
        <a:ext cx="1119840" cy="76150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CF5456-1725-4EB5-9615-71CD8923D3BB}">
      <dsp:nvSpPr>
        <dsp:cNvPr id="0" name=""/>
        <dsp:cNvSpPr/>
      </dsp:nvSpPr>
      <dsp:spPr>
        <a:xfrm>
          <a:off x="4850" y="905332"/>
          <a:ext cx="1887051" cy="155642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2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Contract Execution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Implementation Intake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Bank documentation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Implementation handoff</a:t>
          </a:r>
        </a:p>
      </dsp:txBody>
      <dsp:txXfrm>
        <a:off x="40668" y="941150"/>
        <a:ext cx="1815415" cy="1151267"/>
      </dsp:txXfrm>
    </dsp:sp>
    <dsp:sp modelId="{AF65AD46-8CCF-4F32-8C43-1ECFD088E3D0}">
      <dsp:nvSpPr>
        <dsp:cNvPr id="0" name=""/>
        <dsp:cNvSpPr/>
      </dsp:nvSpPr>
      <dsp:spPr>
        <a:xfrm>
          <a:off x="1020330" y="1114427"/>
          <a:ext cx="2319792" cy="2319792"/>
        </a:xfrm>
        <a:prstGeom prst="leftCircularArrow">
          <a:avLst>
            <a:gd name="adj1" fmla="val 4176"/>
            <a:gd name="adj2" fmla="val 526683"/>
            <a:gd name="adj3" fmla="val 2302194"/>
            <a:gd name="adj4" fmla="val 9024489"/>
            <a:gd name="adj5" fmla="val 4872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D4C6037-9EFD-4DE4-B820-535F65EAEB6F}">
      <dsp:nvSpPr>
        <dsp:cNvPr id="0" name=""/>
        <dsp:cNvSpPr/>
      </dsp:nvSpPr>
      <dsp:spPr>
        <a:xfrm>
          <a:off x="424194" y="2128235"/>
          <a:ext cx="1677379" cy="6670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tx1"/>
              </a:solidFill>
              <a:latin typeface="Aptos" panose="020B0004020202020204" pitchFamily="34" charset="0"/>
            </a:rPr>
            <a:t>Sales</a:t>
          </a:r>
        </a:p>
      </dsp:txBody>
      <dsp:txXfrm>
        <a:off x="443731" y="2147772"/>
        <a:ext cx="1638305" cy="627964"/>
      </dsp:txXfrm>
    </dsp:sp>
    <dsp:sp modelId="{880F87F6-7340-4512-96BC-6740A3A3CA7C}">
      <dsp:nvSpPr>
        <dsp:cNvPr id="0" name=""/>
        <dsp:cNvSpPr/>
      </dsp:nvSpPr>
      <dsp:spPr>
        <a:xfrm>
          <a:off x="2562904" y="905332"/>
          <a:ext cx="1887051" cy="155642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Platform set up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Card orders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Training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Testing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30-day monitoring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Operations hand off</a:t>
          </a:r>
        </a:p>
      </dsp:txBody>
      <dsp:txXfrm>
        <a:off x="2598722" y="1274669"/>
        <a:ext cx="1815415" cy="1151267"/>
      </dsp:txXfrm>
    </dsp:sp>
    <dsp:sp modelId="{23EA52EA-5DE9-4CC0-879C-B866491654C4}">
      <dsp:nvSpPr>
        <dsp:cNvPr id="0" name=""/>
        <dsp:cNvSpPr/>
      </dsp:nvSpPr>
      <dsp:spPr>
        <a:xfrm>
          <a:off x="3562659" y="-128159"/>
          <a:ext cx="2560915" cy="2560915"/>
        </a:xfrm>
        <a:prstGeom prst="circularArrow">
          <a:avLst>
            <a:gd name="adj1" fmla="val 3783"/>
            <a:gd name="adj2" fmla="val 472576"/>
            <a:gd name="adj3" fmla="val 19351913"/>
            <a:gd name="adj4" fmla="val 12575511"/>
            <a:gd name="adj5" fmla="val 4413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82385D7-2157-4C55-80A6-AE12826826C5}">
      <dsp:nvSpPr>
        <dsp:cNvPr id="0" name=""/>
        <dsp:cNvSpPr/>
      </dsp:nvSpPr>
      <dsp:spPr>
        <a:xfrm>
          <a:off x="2982249" y="571812"/>
          <a:ext cx="1677379" cy="6670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tx1"/>
              </a:solidFill>
              <a:latin typeface="Aptos" panose="020B0004020202020204" pitchFamily="34" charset="0"/>
            </a:rPr>
            <a:t>Implementations</a:t>
          </a:r>
        </a:p>
      </dsp:txBody>
      <dsp:txXfrm>
        <a:off x="3001786" y="591349"/>
        <a:ext cx="1638305" cy="627964"/>
      </dsp:txXfrm>
    </dsp:sp>
    <dsp:sp modelId="{33A1D7B3-2137-4BFD-9CBA-CFB7BBD3DF1D}">
      <dsp:nvSpPr>
        <dsp:cNvPr id="0" name=""/>
        <dsp:cNvSpPr/>
      </dsp:nvSpPr>
      <dsp:spPr>
        <a:xfrm>
          <a:off x="5120958" y="905332"/>
          <a:ext cx="1887051" cy="155642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Partner meetings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QBRs as needed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New program set up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Card orders</a:t>
          </a:r>
        </a:p>
      </dsp:txBody>
      <dsp:txXfrm>
        <a:off x="5156776" y="941150"/>
        <a:ext cx="1815415" cy="1151267"/>
      </dsp:txXfrm>
    </dsp:sp>
    <dsp:sp modelId="{3AA51878-41F2-4DD0-A78D-D122C895A133}">
      <dsp:nvSpPr>
        <dsp:cNvPr id="0" name=""/>
        <dsp:cNvSpPr/>
      </dsp:nvSpPr>
      <dsp:spPr>
        <a:xfrm>
          <a:off x="6136439" y="1114427"/>
          <a:ext cx="2319792" cy="2319792"/>
        </a:xfrm>
        <a:prstGeom prst="leftCircularArrow">
          <a:avLst>
            <a:gd name="adj1" fmla="val 4176"/>
            <a:gd name="adj2" fmla="val 526683"/>
            <a:gd name="adj3" fmla="val 2302194"/>
            <a:gd name="adj4" fmla="val 9024489"/>
            <a:gd name="adj5" fmla="val 4872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258C9C3-643F-4151-AC5A-57F48E19EB35}">
      <dsp:nvSpPr>
        <dsp:cNvPr id="0" name=""/>
        <dsp:cNvSpPr/>
      </dsp:nvSpPr>
      <dsp:spPr>
        <a:xfrm>
          <a:off x="5540303" y="2128235"/>
          <a:ext cx="1677379" cy="6670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tx1"/>
              </a:solidFill>
              <a:latin typeface="Aptos" panose="020B0004020202020204" pitchFamily="34" charset="0"/>
              <a:cs typeface="Arial" panose="020B0604020202020204" pitchFamily="34" charset="0"/>
            </a:rPr>
            <a:t>Partner Success</a:t>
          </a:r>
        </a:p>
      </dsp:txBody>
      <dsp:txXfrm>
        <a:off x="5559840" y="2147772"/>
        <a:ext cx="1638305" cy="627964"/>
      </dsp:txXfrm>
    </dsp:sp>
    <dsp:sp modelId="{EE2A012D-B92B-47F1-86EF-4F3617D9079B}">
      <dsp:nvSpPr>
        <dsp:cNvPr id="0" name=""/>
        <dsp:cNvSpPr/>
      </dsp:nvSpPr>
      <dsp:spPr>
        <a:xfrm>
          <a:off x="7679013" y="905332"/>
          <a:ext cx="1887051" cy="155642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Define CH support processes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Define dispute processes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Zendesk articles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Support ticket process</a:t>
          </a:r>
        </a:p>
      </dsp:txBody>
      <dsp:txXfrm>
        <a:off x="7714831" y="1274669"/>
        <a:ext cx="1815415" cy="1151267"/>
      </dsp:txXfrm>
    </dsp:sp>
    <dsp:sp modelId="{8106B65C-5062-439F-85E8-CC18F0F4E8F8}">
      <dsp:nvSpPr>
        <dsp:cNvPr id="0" name=""/>
        <dsp:cNvSpPr/>
      </dsp:nvSpPr>
      <dsp:spPr>
        <a:xfrm>
          <a:off x="8098357" y="571812"/>
          <a:ext cx="1677379" cy="6670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tx1"/>
              </a:solidFill>
              <a:latin typeface="Aptos" panose="020B0004020202020204" pitchFamily="34" charset="0"/>
            </a:rPr>
            <a:t>Operations</a:t>
          </a:r>
        </a:p>
      </dsp:txBody>
      <dsp:txXfrm>
        <a:off x="8117894" y="591349"/>
        <a:ext cx="1638305" cy="62796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1E45E2-C4A6-489D-813B-C68A813487EE}">
      <dsp:nvSpPr>
        <dsp:cNvPr id="0" name=""/>
        <dsp:cNvSpPr/>
      </dsp:nvSpPr>
      <dsp:spPr>
        <a:xfrm>
          <a:off x="724080" y="617782"/>
          <a:ext cx="570305" cy="71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ABF2890-A171-48C8-8E7E-E794D9376871}">
      <dsp:nvSpPr>
        <dsp:cNvPr id="0" name=""/>
        <dsp:cNvSpPr/>
      </dsp:nvSpPr>
      <dsp:spPr>
        <a:xfrm>
          <a:off x="1328604" y="569866"/>
          <a:ext cx="65585" cy="123289"/>
        </a:xfrm>
        <a:prstGeom prst="chevron">
          <a:avLst>
            <a:gd name="adj" fmla="val 9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E22A0D4-4B28-4C47-8AEA-21A0C8E16F86}">
      <dsp:nvSpPr>
        <dsp:cNvPr id="0" name=""/>
        <dsp:cNvSpPr/>
      </dsp:nvSpPr>
      <dsp:spPr>
        <a:xfrm>
          <a:off x="393074" y="358100"/>
          <a:ext cx="519435" cy="519435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157" tIns="20157" rIns="20157" bIns="20157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Aptos" panose="020B0004020202020204" pitchFamily="34" charset="0"/>
            </a:rPr>
            <a:t>1</a:t>
          </a:r>
        </a:p>
      </dsp:txBody>
      <dsp:txXfrm>
        <a:off x="469143" y="434169"/>
        <a:ext cx="367297" cy="367297"/>
      </dsp:txXfrm>
    </dsp:sp>
    <dsp:sp modelId="{106C122D-054D-4E55-AB0C-87BF4E17E4E4}">
      <dsp:nvSpPr>
        <dsp:cNvPr id="0" name=""/>
        <dsp:cNvSpPr/>
      </dsp:nvSpPr>
      <dsp:spPr>
        <a:xfrm>
          <a:off x="11198" y="1043125"/>
          <a:ext cx="1283187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rgbClr val="FFECCB">
            <a:alpha val="89804"/>
          </a:srgb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1219" tIns="165100" rIns="101219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latin typeface="Aptos" panose="020B0004020202020204" pitchFamily="34" charset="0"/>
            </a:rPr>
            <a:t>Finance  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Aptos" panose="020B0004020202020204" pitchFamily="34" charset="0"/>
            </a:rPr>
            <a:t>validate billing, work directly with Finance on streamlining processes</a:t>
          </a:r>
        </a:p>
      </dsp:txBody>
      <dsp:txXfrm>
        <a:off x="11198" y="1299762"/>
        <a:ext cx="1283187" cy="1708963"/>
      </dsp:txXfrm>
    </dsp:sp>
    <dsp:sp modelId="{8E68B067-1F0A-48A8-B086-5B3FF78AC0CA}">
      <dsp:nvSpPr>
        <dsp:cNvPr id="0" name=""/>
        <dsp:cNvSpPr/>
      </dsp:nvSpPr>
      <dsp:spPr>
        <a:xfrm>
          <a:off x="1436962" y="617774"/>
          <a:ext cx="1283187" cy="71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0C09538-D7AC-4063-AC9D-7E2CB6FAC024}">
      <dsp:nvSpPr>
        <dsp:cNvPr id="0" name=""/>
        <dsp:cNvSpPr/>
      </dsp:nvSpPr>
      <dsp:spPr>
        <a:xfrm>
          <a:off x="2754368" y="569857"/>
          <a:ext cx="65585" cy="123302"/>
        </a:xfrm>
        <a:prstGeom prst="chevron">
          <a:avLst>
            <a:gd name="adj" fmla="val 9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F0F2920-B9B8-42C8-83C2-7F8465ED1C6D}">
      <dsp:nvSpPr>
        <dsp:cNvPr id="0" name=""/>
        <dsp:cNvSpPr/>
      </dsp:nvSpPr>
      <dsp:spPr>
        <a:xfrm>
          <a:off x="1818838" y="358092"/>
          <a:ext cx="519435" cy="519435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157" tIns="20157" rIns="20157" bIns="20157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Aptos" panose="020B0004020202020204" pitchFamily="34" charset="0"/>
            </a:rPr>
            <a:t>2</a:t>
          </a:r>
        </a:p>
      </dsp:txBody>
      <dsp:txXfrm>
        <a:off x="1894907" y="434161"/>
        <a:ext cx="367297" cy="367297"/>
      </dsp:txXfrm>
    </dsp:sp>
    <dsp:sp modelId="{BB9A63F8-9005-47A8-86E3-AB210E9B3F98}">
      <dsp:nvSpPr>
        <dsp:cNvPr id="0" name=""/>
        <dsp:cNvSpPr/>
      </dsp:nvSpPr>
      <dsp:spPr>
        <a:xfrm>
          <a:off x="1436962" y="1043125"/>
          <a:ext cx="1283187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1219" tIns="165100" rIns="101219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latin typeface="Aptos" panose="020B0004020202020204" pitchFamily="34" charset="0"/>
            </a:rPr>
            <a:t>Bank Relationship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latin typeface="Aptos" panose="020B0004020202020204" pitchFamily="34" charset="0"/>
            </a:rPr>
            <a:t> </a:t>
          </a:r>
          <a:r>
            <a:rPr lang="en-US" sz="1100" kern="1200" dirty="0">
              <a:latin typeface="Aptos" panose="020B0004020202020204" pitchFamily="34" charset="0"/>
            </a:rPr>
            <a:t>manage the relationship with the bank, discuss new programs/products, audits</a:t>
          </a:r>
        </a:p>
      </dsp:txBody>
      <dsp:txXfrm>
        <a:off x="1436962" y="1299762"/>
        <a:ext cx="1283187" cy="1708963"/>
      </dsp:txXfrm>
    </dsp:sp>
    <dsp:sp modelId="{BAB5C57D-B879-423C-AA66-5747BE94C12B}">
      <dsp:nvSpPr>
        <dsp:cNvPr id="0" name=""/>
        <dsp:cNvSpPr/>
      </dsp:nvSpPr>
      <dsp:spPr>
        <a:xfrm>
          <a:off x="2862726" y="617772"/>
          <a:ext cx="1283187" cy="71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987774F-A213-4375-81A7-512D36920ADC}">
      <dsp:nvSpPr>
        <dsp:cNvPr id="0" name=""/>
        <dsp:cNvSpPr/>
      </dsp:nvSpPr>
      <dsp:spPr>
        <a:xfrm>
          <a:off x="4180132" y="569855"/>
          <a:ext cx="65585" cy="123305"/>
        </a:xfrm>
        <a:prstGeom prst="chevron">
          <a:avLst>
            <a:gd name="adj" fmla="val 9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CA7786A-6B96-4DC0-BA73-2399CDF54FD0}">
      <dsp:nvSpPr>
        <dsp:cNvPr id="0" name=""/>
        <dsp:cNvSpPr/>
      </dsp:nvSpPr>
      <dsp:spPr>
        <a:xfrm>
          <a:off x="3244602" y="358090"/>
          <a:ext cx="519435" cy="519435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157" tIns="20157" rIns="20157" bIns="20157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Aptos" panose="020B0004020202020204" pitchFamily="34" charset="0"/>
            </a:rPr>
            <a:t>3</a:t>
          </a:r>
        </a:p>
      </dsp:txBody>
      <dsp:txXfrm>
        <a:off x="3320671" y="434159"/>
        <a:ext cx="367297" cy="367297"/>
      </dsp:txXfrm>
    </dsp:sp>
    <dsp:sp modelId="{22D444D4-477F-473D-8F56-943C3838D5E4}">
      <dsp:nvSpPr>
        <dsp:cNvPr id="0" name=""/>
        <dsp:cNvSpPr/>
      </dsp:nvSpPr>
      <dsp:spPr>
        <a:xfrm>
          <a:off x="2862726" y="1043125"/>
          <a:ext cx="1283187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1219" tIns="165100" rIns="101219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latin typeface="Aptos" panose="020B0004020202020204" pitchFamily="34" charset="0"/>
            </a:rPr>
            <a:t>Product    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Aptos" panose="020B0004020202020204" pitchFamily="34" charset="0"/>
            </a:rPr>
            <a:t>work directly with engineering to identify priorities, testing, communication</a:t>
          </a:r>
        </a:p>
      </dsp:txBody>
      <dsp:txXfrm>
        <a:off x="2862726" y="1299762"/>
        <a:ext cx="1283187" cy="1708963"/>
      </dsp:txXfrm>
    </dsp:sp>
    <dsp:sp modelId="{431748A7-CB8B-4646-AC57-7D653AB48CE1}">
      <dsp:nvSpPr>
        <dsp:cNvPr id="0" name=""/>
        <dsp:cNvSpPr/>
      </dsp:nvSpPr>
      <dsp:spPr>
        <a:xfrm>
          <a:off x="4288490" y="617771"/>
          <a:ext cx="1283187" cy="71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AA65AD6-64A9-4D54-9B3C-237E90E627B8}">
      <dsp:nvSpPr>
        <dsp:cNvPr id="0" name=""/>
        <dsp:cNvSpPr/>
      </dsp:nvSpPr>
      <dsp:spPr>
        <a:xfrm>
          <a:off x="5605896" y="569855"/>
          <a:ext cx="65585" cy="123306"/>
        </a:xfrm>
        <a:prstGeom prst="chevron">
          <a:avLst>
            <a:gd name="adj" fmla="val 9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9B86E6F-B7C9-4F6C-B4CA-870A93A14873}">
      <dsp:nvSpPr>
        <dsp:cNvPr id="0" name=""/>
        <dsp:cNvSpPr/>
      </dsp:nvSpPr>
      <dsp:spPr>
        <a:xfrm>
          <a:off x="4670366" y="358089"/>
          <a:ext cx="519435" cy="519435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157" tIns="20157" rIns="20157" bIns="20157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Aptos" panose="020B0004020202020204" pitchFamily="34" charset="0"/>
            </a:rPr>
            <a:t>4</a:t>
          </a:r>
        </a:p>
      </dsp:txBody>
      <dsp:txXfrm>
        <a:off x="4746435" y="434158"/>
        <a:ext cx="367297" cy="367297"/>
      </dsp:txXfrm>
    </dsp:sp>
    <dsp:sp modelId="{BD12C65E-9307-4694-8313-32151C1A1566}">
      <dsp:nvSpPr>
        <dsp:cNvPr id="0" name=""/>
        <dsp:cNvSpPr/>
      </dsp:nvSpPr>
      <dsp:spPr>
        <a:xfrm>
          <a:off x="4288490" y="1043125"/>
          <a:ext cx="1283187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1219" tIns="165100" rIns="101219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latin typeface="Aptos" panose="020B0004020202020204" pitchFamily="34" charset="0"/>
            </a:rPr>
            <a:t>Risk &amp; Compliance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latin typeface="Aptos" panose="020B0004020202020204" pitchFamily="34" charset="0"/>
            </a:rPr>
            <a:t> </a:t>
          </a:r>
          <a:r>
            <a:rPr lang="en-US" sz="1100" kern="1200" dirty="0">
              <a:latin typeface="Aptos" panose="020B0004020202020204" pitchFamily="34" charset="0"/>
            </a:rPr>
            <a:t>partner with Risk &amp; Compliance to identify risks and resolutions</a:t>
          </a:r>
        </a:p>
      </dsp:txBody>
      <dsp:txXfrm>
        <a:off x="4288490" y="1299762"/>
        <a:ext cx="1283187" cy="1708963"/>
      </dsp:txXfrm>
    </dsp:sp>
    <dsp:sp modelId="{CA642C07-BFF4-427D-99B1-7B3A3EE56EF2}">
      <dsp:nvSpPr>
        <dsp:cNvPr id="0" name=""/>
        <dsp:cNvSpPr/>
      </dsp:nvSpPr>
      <dsp:spPr>
        <a:xfrm>
          <a:off x="5714254" y="617771"/>
          <a:ext cx="1283187" cy="72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147BFE1-66F8-4F8E-A550-D5CA5CFDDBEF}">
      <dsp:nvSpPr>
        <dsp:cNvPr id="0" name=""/>
        <dsp:cNvSpPr/>
      </dsp:nvSpPr>
      <dsp:spPr>
        <a:xfrm>
          <a:off x="7031660" y="569855"/>
          <a:ext cx="65585" cy="123306"/>
        </a:xfrm>
        <a:prstGeom prst="chevron">
          <a:avLst>
            <a:gd name="adj" fmla="val 9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C377B13-5CA4-47B2-A43F-1DAFA677D9E5}">
      <dsp:nvSpPr>
        <dsp:cNvPr id="0" name=""/>
        <dsp:cNvSpPr/>
      </dsp:nvSpPr>
      <dsp:spPr>
        <a:xfrm>
          <a:off x="6096130" y="358089"/>
          <a:ext cx="519435" cy="519435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157" tIns="20157" rIns="20157" bIns="20157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Aptos" panose="020B0004020202020204" pitchFamily="34" charset="0"/>
            </a:rPr>
            <a:t>5</a:t>
          </a:r>
        </a:p>
      </dsp:txBody>
      <dsp:txXfrm>
        <a:off x="6172199" y="434158"/>
        <a:ext cx="367297" cy="367297"/>
      </dsp:txXfrm>
    </dsp:sp>
    <dsp:sp modelId="{1D365BE7-4CC7-4A4C-9A3A-24843F0A8B8D}">
      <dsp:nvSpPr>
        <dsp:cNvPr id="0" name=""/>
        <dsp:cNvSpPr/>
      </dsp:nvSpPr>
      <dsp:spPr>
        <a:xfrm>
          <a:off x="5714254" y="1043125"/>
          <a:ext cx="1283187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1219" tIns="165100" rIns="101219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latin typeface="Aptos" panose="020B0004020202020204" pitchFamily="34" charset="0"/>
            </a:rPr>
            <a:t>Sales   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Aptos" panose="020B0004020202020204" pitchFamily="34" charset="0"/>
            </a:rPr>
            <a:t>manage the sales forecast and help sales identify opportunities</a:t>
          </a:r>
        </a:p>
      </dsp:txBody>
      <dsp:txXfrm>
        <a:off x="5714254" y="1299762"/>
        <a:ext cx="1283187" cy="1708963"/>
      </dsp:txXfrm>
    </dsp:sp>
    <dsp:sp modelId="{1F6BA183-5550-4BEA-9887-158F970276D7}">
      <dsp:nvSpPr>
        <dsp:cNvPr id="0" name=""/>
        <dsp:cNvSpPr/>
      </dsp:nvSpPr>
      <dsp:spPr>
        <a:xfrm>
          <a:off x="7140018" y="617771"/>
          <a:ext cx="1283187" cy="72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987CDA1-09B8-4585-A4BE-BC76032C6641}">
      <dsp:nvSpPr>
        <dsp:cNvPr id="0" name=""/>
        <dsp:cNvSpPr/>
      </dsp:nvSpPr>
      <dsp:spPr>
        <a:xfrm>
          <a:off x="8457424" y="569855"/>
          <a:ext cx="65585" cy="123306"/>
        </a:xfrm>
        <a:prstGeom prst="chevron">
          <a:avLst>
            <a:gd name="adj" fmla="val 9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5029D7B-0F4C-4008-B9B8-922D31DB53CB}">
      <dsp:nvSpPr>
        <dsp:cNvPr id="0" name=""/>
        <dsp:cNvSpPr/>
      </dsp:nvSpPr>
      <dsp:spPr>
        <a:xfrm>
          <a:off x="7521894" y="358089"/>
          <a:ext cx="519435" cy="519435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157" tIns="20157" rIns="20157" bIns="20157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Aptos" panose="020B0004020202020204" pitchFamily="34" charset="0"/>
            </a:rPr>
            <a:t>6</a:t>
          </a:r>
        </a:p>
      </dsp:txBody>
      <dsp:txXfrm>
        <a:off x="7597963" y="434158"/>
        <a:ext cx="367297" cy="367297"/>
      </dsp:txXfrm>
    </dsp:sp>
    <dsp:sp modelId="{24439F16-E09B-4A2B-9140-13E4A95540E6}">
      <dsp:nvSpPr>
        <dsp:cNvPr id="0" name=""/>
        <dsp:cNvSpPr/>
      </dsp:nvSpPr>
      <dsp:spPr>
        <a:xfrm>
          <a:off x="7140018" y="1043125"/>
          <a:ext cx="1283187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1219" tIns="165100" rIns="101219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latin typeface="Aptos" panose="020B0004020202020204" pitchFamily="34" charset="0"/>
            </a:rPr>
            <a:t>Legal 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Aptos" panose="020B0004020202020204" pitchFamily="34" charset="0"/>
            </a:rPr>
            <a:t>contracts, contracts, contracts and any legal questions</a:t>
          </a:r>
        </a:p>
      </dsp:txBody>
      <dsp:txXfrm>
        <a:off x="7140018" y="1299762"/>
        <a:ext cx="1283187" cy="1708963"/>
      </dsp:txXfrm>
    </dsp:sp>
    <dsp:sp modelId="{D51FEE62-CEE8-48AA-9753-3E55623794B9}">
      <dsp:nvSpPr>
        <dsp:cNvPr id="0" name=""/>
        <dsp:cNvSpPr/>
      </dsp:nvSpPr>
      <dsp:spPr>
        <a:xfrm>
          <a:off x="8565782" y="617771"/>
          <a:ext cx="642220" cy="72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324AFAC-E77F-4F50-86B3-BD5C65D283F5}">
      <dsp:nvSpPr>
        <dsp:cNvPr id="0" name=""/>
        <dsp:cNvSpPr/>
      </dsp:nvSpPr>
      <dsp:spPr>
        <a:xfrm>
          <a:off x="8948285" y="358089"/>
          <a:ext cx="519435" cy="519435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157" tIns="20157" rIns="20157" bIns="20157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Aptos" panose="020B0004020202020204" pitchFamily="34" charset="0"/>
            </a:rPr>
            <a:t>7</a:t>
          </a:r>
        </a:p>
      </dsp:txBody>
      <dsp:txXfrm>
        <a:off x="9024354" y="434158"/>
        <a:ext cx="367297" cy="367297"/>
      </dsp:txXfrm>
    </dsp:sp>
    <dsp:sp modelId="{4C01B5A9-51CF-4ED7-8581-6D1AFC6CCDAC}">
      <dsp:nvSpPr>
        <dsp:cNvPr id="0" name=""/>
        <dsp:cNvSpPr/>
      </dsp:nvSpPr>
      <dsp:spPr>
        <a:xfrm>
          <a:off x="8565782" y="1043125"/>
          <a:ext cx="1335921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5379" tIns="165100" rIns="105379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latin typeface="Aptos" panose="020B0004020202020204" pitchFamily="34" charset="0"/>
            </a:rPr>
            <a:t>Marketing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Aptos" panose="020B0004020202020204" pitchFamily="34" charset="0"/>
            </a:rPr>
            <a:t>Work with internal marketing to create new tools, social media communications and website revisions</a:t>
          </a:r>
        </a:p>
      </dsp:txBody>
      <dsp:txXfrm>
        <a:off x="8565782" y="1310309"/>
        <a:ext cx="1335921" cy="169841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C0AB72-BF75-413A-946F-A154A24A8EDF}">
      <dsp:nvSpPr>
        <dsp:cNvPr id="0" name=""/>
        <dsp:cNvSpPr/>
      </dsp:nvSpPr>
      <dsp:spPr>
        <a:xfrm>
          <a:off x="704591" y="532126"/>
          <a:ext cx="756000" cy="756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F7A911-F1D9-435F-83E3-FF165D03FF3E}">
      <dsp:nvSpPr>
        <dsp:cNvPr id="0" name=""/>
        <dsp:cNvSpPr/>
      </dsp:nvSpPr>
      <dsp:spPr>
        <a:xfrm>
          <a:off x="2591" y="1387137"/>
          <a:ext cx="2160000" cy="32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100" kern="1200"/>
            <a:t>Partner Support </a:t>
          </a:r>
        </a:p>
      </dsp:txBody>
      <dsp:txXfrm>
        <a:off x="2591" y="1387137"/>
        <a:ext cx="2160000" cy="324000"/>
      </dsp:txXfrm>
    </dsp:sp>
    <dsp:sp modelId="{738737BE-C999-4232-8153-0B85EA112B0C}">
      <dsp:nvSpPr>
        <dsp:cNvPr id="0" name=""/>
        <dsp:cNvSpPr/>
      </dsp:nvSpPr>
      <dsp:spPr>
        <a:xfrm>
          <a:off x="2591" y="1757188"/>
          <a:ext cx="2160000" cy="10774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Resolved over 2000 partner inquiries</a:t>
          </a: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73,000 cards ordered</a:t>
          </a:r>
        </a:p>
      </dsp:txBody>
      <dsp:txXfrm>
        <a:off x="2591" y="1757188"/>
        <a:ext cx="2160000" cy="1077499"/>
      </dsp:txXfrm>
    </dsp:sp>
    <dsp:sp modelId="{331CF72A-0929-4CEB-B9CE-F13C60E5D0D3}">
      <dsp:nvSpPr>
        <dsp:cNvPr id="0" name=""/>
        <dsp:cNvSpPr/>
      </dsp:nvSpPr>
      <dsp:spPr>
        <a:xfrm>
          <a:off x="3242591" y="532126"/>
          <a:ext cx="756000" cy="756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89FF75-254B-4C77-9D52-E662B7E02D44}">
      <dsp:nvSpPr>
        <dsp:cNvPr id="0" name=""/>
        <dsp:cNvSpPr/>
      </dsp:nvSpPr>
      <dsp:spPr>
        <a:xfrm>
          <a:off x="2540591" y="1387137"/>
          <a:ext cx="2160000" cy="32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100" kern="1200" dirty="0"/>
            <a:t>Partner Success</a:t>
          </a:r>
        </a:p>
      </dsp:txBody>
      <dsp:txXfrm>
        <a:off x="2540591" y="1387137"/>
        <a:ext cx="2160000" cy="324000"/>
      </dsp:txXfrm>
    </dsp:sp>
    <dsp:sp modelId="{D4E9B359-4CF7-4DE6-8AD9-B72DFC46A722}">
      <dsp:nvSpPr>
        <dsp:cNvPr id="0" name=""/>
        <dsp:cNvSpPr/>
      </dsp:nvSpPr>
      <dsp:spPr>
        <a:xfrm>
          <a:off x="2540591" y="1757188"/>
          <a:ext cx="2160000" cy="10774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Created over 100 new distributors</a:t>
          </a: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Multiple projects with assigned partners</a:t>
          </a:r>
        </a:p>
      </dsp:txBody>
      <dsp:txXfrm>
        <a:off x="2540591" y="1757188"/>
        <a:ext cx="2160000" cy="1077499"/>
      </dsp:txXfrm>
    </dsp:sp>
    <dsp:sp modelId="{7680B21F-2833-47E8-B616-20B9D57C4C10}">
      <dsp:nvSpPr>
        <dsp:cNvPr id="0" name=""/>
        <dsp:cNvSpPr/>
      </dsp:nvSpPr>
      <dsp:spPr>
        <a:xfrm>
          <a:off x="5780591" y="532126"/>
          <a:ext cx="756000" cy="756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91105D-5F3A-42C8-930A-6FF7D4033DA3}">
      <dsp:nvSpPr>
        <dsp:cNvPr id="0" name=""/>
        <dsp:cNvSpPr/>
      </dsp:nvSpPr>
      <dsp:spPr>
        <a:xfrm>
          <a:off x="5078591" y="1387137"/>
          <a:ext cx="2160000" cy="32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100" kern="1200"/>
            <a:t>Implementations</a:t>
          </a:r>
        </a:p>
      </dsp:txBody>
      <dsp:txXfrm>
        <a:off x="5078591" y="1387137"/>
        <a:ext cx="2160000" cy="324000"/>
      </dsp:txXfrm>
    </dsp:sp>
    <dsp:sp modelId="{859B4C77-2AC5-4B72-A1E3-98501A910193}">
      <dsp:nvSpPr>
        <dsp:cNvPr id="0" name=""/>
        <dsp:cNvSpPr/>
      </dsp:nvSpPr>
      <dsp:spPr>
        <a:xfrm>
          <a:off x="5078591" y="1757188"/>
          <a:ext cx="2160000" cy="10774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20 new partners in production</a:t>
          </a: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9 new custom art packages</a:t>
          </a:r>
        </a:p>
      </dsp:txBody>
      <dsp:txXfrm>
        <a:off x="5078591" y="1757188"/>
        <a:ext cx="2160000" cy="1077499"/>
      </dsp:txXfrm>
    </dsp:sp>
    <dsp:sp modelId="{868D8309-E7D7-449D-BED4-7E8D105F45C6}">
      <dsp:nvSpPr>
        <dsp:cNvPr id="0" name=""/>
        <dsp:cNvSpPr/>
      </dsp:nvSpPr>
      <dsp:spPr>
        <a:xfrm>
          <a:off x="8318591" y="532126"/>
          <a:ext cx="756000" cy="756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39099F-4C71-46D0-BF8D-DA05398BE193}">
      <dsp:nvSpPr>
        <dsp:cNvPr id="0" name=""/>
        <dsp:cNvSpPr/>
      </dsp:nvSpPr>
      <dsp:spPr>
        <a:xfrm>
          <a:off x="7616591" y="1387137"/>
          <a:ext cx="2160000" cy="32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100" kern="1200" dirty="0"/>
            <a:t>Customer Service</a:t>
          </a:r>
        </a:p>
      </dsp:txBody>
      <dsp:txXfrm>
        <a:off x="7616591" y="1387137"/>
        <a:ext cx="2160000" cy="324000"/>
      </dsp:txXfrm>
    </dsp:sp>
    <dsp:sp modelId="{DA948FEC-F841-4F23-B0E2-5253C09A739D}">
      <dsp:nvSpPr>
        <dsp:cNvPr id="0" name=""/>
        <dsp:cNvSpPr/>
      </dsp:nvSpPr>
      <dsp:spPr>
        <a:xfrm>
          <a:off x="7616591" y="1757188"/>
          <a:ext cx="2160000" cy="10774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90% calls answered within 60 sec</a:t>
          </a: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Abandon rate 2.2%</a:t>
          </a:r>
        </a:p>
      </dsp:txBody>
      <dsp:txXfrm>
        <a:off x="7616591" y="1757188"/>
        <a:ext cx="2160000" cy="10774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LinearArrowProcessNumbered">
  <dgm:title val="Linear Arrow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shape called UpArrowCallout. Also the nodes are connected by an arrow like shape emphasizing the process natur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6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2.1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if>
                <dgm:else name="ifMoreThanOneNode">
                  <dgm:constrLst>
                    <dgm:constr type="h"/>
                    <dgm:constr type="h" for="ch" forName="lineNode" val="0.002"/>
                    <dgm:constr type="w" for="ch" forName="lineNode" refType="w" fact="0.4"/>
                    <dgm:constr type="l" for="ch" forName="lineNode" refType="w" fact="0.5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924"/>
                    <dgm:constr type="t" for="ch" forName="lineArrowNode" refType="h" fact="0.18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else>
              </dgm:choose>
            </dgm:if>
            <dgm:if name="ifLastNode" axis="self" ptType="node" func="revPos" op="equ" val="1">
              <dgm:constrLst>
                <dgm:constr type="h"/>
                <dgm:constr type="h" for="ch" forName="lineNode" val="0.002"/>
                <dgm:constr type="w" for="ch" forName="lineNode" refType="w" fact="0.45"/>
                <dgm:constr type="w" for="ch" forName="lineArrowNode" refType="w" fact="0"/>
                <dgm:constr type="h" for="ch" forName="lineArrowNode" refType="h" fact="0"/>
                <dgm:constr type="ctrY" for="ch" forName="lineNode" refType="ctrY" refFor="ch" refForName="sibTransNodeCircle"/>
                <dgm:constr type="h" for="ch" forName="sibTransNodeCircle" refType="h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if>
            <dgm:else name="allOtherNodes">
              <dgm:constrLst>
                <dgm:constr type="h"/>
                <dgm:constr type="h" for="ch" forName="lineNode" val="0.002"/>
                <dgm:constr type="w" for="ch" forName="lineNode" refType="w" fact="0.9"/>
                <dgm:constr type="w" for="ch" forName="lineArrowNode" refType="w" fact="0.046"/>
                <dgm:constr type="h" for="ch" forName="lineArrowNode" refType="h" fact="0.18"/>
                <dgm:constr type="l" for="ch" forName="lineArrowNode" refType="w" fact="0.924"/>
                <dgm:constr type="t" for="ch" forName="lineArrowNode" refType="h" fact="0.18"/>
                <dgm:constr type="ctrY" for="ch" forName="lineNode" refType="ctrY" refFor="ch" refForName="sibTransNodeCircle"/>
                <dgm:constr type="h" for="ch" forName="sibTransNodeCircle" refType="h" fact="0.9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else>
          </dgm:choose>
          <dgm:layoutNode name="lineNode" styleLbl="alignAccFollow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AccFollowNode1">
            <dgm:alg type="sp"/>
            <dgm:shape xmlns:r="http://schemas.openxmlformats.org/officeDocument/2006/relationships" type="chevron" r:blip="">
              <dgm:adjLst>
                <dgm:adj idx="1" val="0.9"/>
              </dgm:adjLst>
            </dgm:shape>
            <dgm:presOf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</dgm:forEach>
          <dgm:presOf/>
          <dgm:ruleLst/>
        </dgm:layoutNode>
        <dgm:layoutNode name="nodeText" styleLbl="alignAccFollowNode1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upArrowCallout" r:blip="">
            <dgm:adjLst>
              <dgm:adj idx="1" val="0.5"/>
              <dgm:adj idx="2" val="0.2"/>
              <dgm:adj idx="3" val="0.2"/>
              <dgm:adj idx="4" val="1"/>
            </dgm:adjLst>
          </dgm:shape>
          <dgm:presOf axis="desOrSelf" ptType="node"/>
          <dgm:constrLst>
            <dgm:constr type="secFontSz" val="16"/>
            <dgm:constr type="primFontSz" val="26"/>
            <dgm:constr type="h"/>
            <dgm:constr type="tMarg" val="13"/>
            <dgm:constr type="lMarg" refType="w" fact="0.2236"/>
            <dgm:constr type="rMarg" refType="w" fact="0.2236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7ADD9-2083-264C-A652-8D52D02F7E72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DC217-DF71-1A49-B3EA-559F1F43B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Sure - </a:t>
            </a:r>
            <a:r>
              <a:rPr lang="en-US" dirty="0"/>
              <a:t>Standardized User Registration and Enrollment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DF9DE0D5-A549-481F-BD87-7B47CACC8217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643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3" y="1122363"/>
            <a:ext cx="7096933" cy="238760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9500507" cy="806675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2465C8-266D-104C-9C49-323DF4A8277E}"/>
              </a:ext>
            </a:extLst>
          </p:cNvPr>
          <p:cNvSpPr/>
          <p:nvPr userDrawn="1"/>
        </p:nvSpPr>
        <p:spPr>
          <a:xfrm>
            <a:off x="583746" y="4960030"/>
            <a:ext cx="1551214" cy="1551214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37979A1C-BF60-B345-A664-2E4F7A3461EB}"/>
              </a:ext>
            </a:extLst>
          </p:cNvPr>
          <p:cNvSpPr/>
          <p:nvPr userDrawn="1"/>
        </p:nvSpPr>
        <p:spPr>
          <a:xfrm>
            <a:off x="1" y="4571999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58080B3E-915C-2D4C-8608-596E1BFD6387}"/>
              </a:ext>
            </a:extLst>
          </p:cNvPr>
          <p:cNvSpPr/>
          <p:nvPr userDrawn="1"/>
        </p:nvSpPr>
        <p:spPr>
          <a:xfrm>
            <a:off x="1" y="5739492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-3419"/>
            <a:ext cx="3927573" cy="3165022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2" name="Freeform 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9E240E8A-950E-7946-826C-415CB5DACA43}"/>
              </a:ext>
            </a:extLst>
          </p:cNvPr>
          <p:cNvSpPr/>
          <p:nvPr userDrawn="1"/>
        </p:nvSpPr>
        <p:spPr>
          <a:xfrm>
            <a:off x="11024507" y="4580708"/>
            <a:ext cx="1167493" cy="2277292"/>
          </a:xfrm>
          <a:custGeom>
            <a:avLst/>
            <a:gdLst>
              <a:gd name="connsiteX0" fmla="*/ 1167473 w 1167493"/>
              <a:gd name="connsiteY0" fmla="*/ 0 h 2272167"/>
              <a:gd name="connsiteX1" fmla="*/ 1167493 w 1167493"/>
              <a:gd name="connsiteY1" fmla="*/ 0 h 2272167"/>
              <a:gd name="connsiteX2" fmla="*/ 1167493 w 1167493"/>
              <a:gd name="connsiteY2" fmla="*/ 492960 h 2272167"/>
              <a:gd name="connsiteX3" fmla="*/ 1167493 w 1167493"/>
              <a:gd name="connsiteY3" fmla="*/ 720385 h 2272167"/>
              <a:gd name="connsiteX4" fmla="*/ 1167493 w 1167493"/>
              <a:gd name="connsiteY4" fmla="*/ 2272167 h 2272167"/>
              <a:gd name="connsiteX5" fmla="*/ 0 w 1167493"/>
              <a:gd name="connsiteY5" fmla="*/ 2272167 h 2272167"/>
              <a:gd name="connsiteX6" fmla="*/ 0 w 1167493"/>
              <a:gd name="connsiteY6" fmla="*/ 1898074 h 2272167"/>
              <a:gd name="connsiteX7" fmla="*/ 0 w 1167493"/>
              <a:gd name="connsiteY7" fmla="*/ 1271597 h 2272167"/>
              <a:gd name="connsiteX8" fmla="*/ 0 w 1167493"/>
              <a:gd name="connsiteY8" fmla="*/ 1177688 h 2272167"/>
              <a:gd name="connsiteX9" fmla="*/ 1048124 w 1167493"/>
              <a:gd name="connsiteY9" fmla="*/ 6080 h 2272167"/>
              <a:gd name="connsiteX10" fmla="*/ 1167473 w 1167493"/>
              <a:gd name="connsiteY10" fmla="*/ 0 h 227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7493" h="2272167">
                <a:moveTo>
                  <a:pt x="1167473" y="0"/>
                </a:moveTo>
                <a:lnTo>
                  <a:pt x="1167493" y="0"/>
                </a:lnTo>
                <a:lnTo>
                  <a:pt x="1167493" y="492960"/>
                </a:lnTo>
                <a:lnTo>
                  <a:pt x="1167493" y="720385"/>
                </a:lnTo>
                <a:lnTo>
                  <a:pt x="1167493" y="2272167"/>
                </a:lnTo>
                <a:lnTo>
                  <a:pt x="0" y="2272167"/>
                </a:lnTo>
                <a:lnTo>
                  <a:pt x="0" y="1898074"/>
                </a:lnTo>
                <a:lnTo>
                  <a:pt x="0" y="1271597"/>
                </a:lnTo>
                <a:lnTo>
                  <a:pt x="0" y="1177688"/>
                </a:lnTo>
                <a:cubicBezTo>
                  <a:pt x="0" y="567919"/>
                  <a:pt x="459408" y="66389"/>
                  <a:pt x="1048124" y="6080"/>
                </a:cubicBezTo>
                <a:lnTo>
                  <a:pt x="116747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17467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</p:grp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4F3A832E-2164-4FBA-AD62-32B5D175ED3E}" type="datetime1">
              <a:rPr lang="en-US" smtClean="0"/>
              <a:t>4/17/2025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/>
              <a:t>Card Issuing Organization &amp; Role Definitions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62587F-7496-384A-AF40-18FC8CF0709D}"/>
              </a:ext>
            </a:extLst>
          </p:cNvPr>
          <p:cNvSpPr/>
          <p:nvPr userDrawn="1"/>
        </p:nvSpPr>
        <p:spPr>
          <a:xfrm>
            <a:off x="0" y="2286002"/>
            <a:ext cx="1220882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84DB028B-A475-224B-B675-A15A56CAD0BF}"/>
              </a:ext>
            </a:extLst>
          </p:cNvPr>
          <p:cNvSpPr/>
          <p:nvPr userDrawn="1"/>
        </p:nvSpPr>
        <p:spPr>
          <a:xfrm flipH="1">
            <a:off x="8597718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61C34955-105B-4D4D-B51D-754C5D38A85D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2734DEB1-EC02-2E42-9292-4ADD115060A5}"/>
              </a:ext>
            </a:extLst>
          </p:cNvPr>
          <p:cNvSpPr/>
          <p:nvPr userDrawn="1"/>
        </p:nvSpPr>
        <p:spPr>
          <a:xfrm rot="5400000" flipH="1" flipV="1">
            <a:off x="10344100" y="438098"/>
            <a:ext cx="2285999" cy="1409801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7492" y="2653167"/>
            <a:ext cx="9779183" cy="3436483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fld id="{A336F064-F215-4917-857C-2FD9BB8B8FF4}" type="datetime1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Card Issuing Organization &amp; Role Definitions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2">
            <a:extLst>
              <a:ext uri="{FF2B5EF4-FFF2-40B4-BE49-F238E27FC236}">
                <a16:creationId xmlns:a16="http://schemas.microsoft.com/office/drawing/2014/main" id="{067EACEC-C2DD-EA42-8504-176673AD1F20}"/>
              </a:ext>
            </a:extLst>
          </p:cNvPr>
          <p:cNvSpPr/>
          <p:nvPr userDrawn="1"/>
        </p:nvSpPr>
        <p:spPr>
          <a:xfrm>
            <a:off x="0" y="0"/>
            <a:ext cx="8025490" cy="6858000"/>
          </a:xfrm>
          <a:custGeom>
            <a:avLst/>
            <a:gdLst>
              <a:gd name="connsiteX0" fmla="*/ 0 w 8025490"/>
              <a:gd name="connsiteY0" fmla="*/ 0 h 6858000"/>
              <a:gd name="connsiteX1" fmla="*/ 4596490 w 8025490"/>
              <a:gd name="connsiteY1" fmla="*/ 0 h 6858000"/>
              <a:gd name="connsiteX2" fmla="*/ 8025490 w 8025490"/>
              <a:gd name="connsiteY2" fmla="*/ 3429000 h 6858000"/>
              <a:gd name="connsiteX3" fmla="*/ 4596490 w 8025490"/>
              <a:gd name="connsiteY3" fmla="*/ 6858000 h 6858000"/>
              <a:gd name="connsiteX4" fmla="*/ 0 w 802549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5490" h="6858000">
                <a:moveTo>
                  <a:pt x="0" y="0"/>
                </a:moveTo>
                <a:lnTo>
                  <a:pt x="4596490" y="0"/>
                </a:lnTo>
                <a:cubicBezTo>
                  <a:pt x="6490274" y="0"/>
                  <a:pt x="8025490" y="1535216"/>
                  <a:pt x="8025490" y="3429000"/>
                </a:cubicBezTo>
                <a:cubicBezTo>
                  <a:pt x="8025490" y="5322784"/>
                  <a:pt x="6490274" y="6858000"/>
                  <a:pt x="4596490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059400"/>
            <a:ext cx="6245912" cy="2387600"/>
          </a:xfrm>
        </p:spPr>
        <p:txBody>
          <a:bodyPr anchor="b">
            <a:noAutofit/>
          </a:bodyPr>
          <a:lstStyle>
            <a:lvl1pPr algn="l"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4" y="3539075"/>
            <a:ext cx="6245912" cy="1406101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9843C7E-5704-7A46-8974-F3BFA42E7310}"/>
              </a:ext>
            </a:extLst>
          </p:cNvPr>
          <p:cNvGrpSpPr/>
          <p:nvPr userDrawn="1"/>
        </p:nvGrpSpPr>
        <p:grpSpPr>
          <a:xfrm rot="16200000">
            <a:off x="8286528" y="2207195"/>
            <a:ext cx="3032351" cy="2443610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7" name="Freeform 16">
            <a:extLst>
              <a:ext uri="{FF2B5EF4-FFF2-40B4-BE49-F238E27FC236}">
                <a16:creationId xmlns:a16="http://schemas.microsoft.com/office/drawing/2014/main" id="{0B179973-08D2-EF40-B516-35E75E906394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6C811FF3-E48A-194D-8022-65F8C3A17449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529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1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F024D30A-D019-4ED2-BF5A-4257439111FD}" type="datetime1">
              <a:rPr lang="en-US" smtClean="0"/>
              <a:t>4/17/2025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/>
              <a:t>Card Issuing Organization &amp; Role Definitions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81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har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BA2A58C-57B7-834C-8F5C-3299322411B1}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3"/>
            <a:ext cx="9779182" cy="3366813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C26700F0-E703-4746-8ECA-B929612EF4B1}" type="datetime1">
              <a:rPr lang="en-US" smtClean="0"/>
              <a:t>4/17/2025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/>
              <a:t>Card Issuing Organization &amp; Role Definitions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945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721" y="1684338"/>
            <a:ext cx="8594558" cy="2810460"/>
          </a:xfrm>
        </p:spPr>
        <p:txBody>
          <a:bodyPr>
            <a:noAutofit/>
          </a:bodyPr>
          <a:lstStyle>
            <a:lvl1pPr algn="ctr">
              <a:lnSpc>
                <a:spcPct val="100000"/>
              </a:lnSpc>
              <a:defRPr sz="4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C91C146-F9A8-9A4C-9508-8590923B8D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519405"/>
            <a:ext cx="1364297" cy="1094521"/>
          </a:xfrm>
        </p:spPr>
        <p:txBody>
          <a:bodyPr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“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22D6C2B-78AC-DD47-9289-067C968B06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81813" y="4494213"/>
            <a:ext cx="3511550" cy="679450"/>
          </a:xfrm>
        </p:spPr>
        <p:txBody>
          <a:bodyPr>
            <a:no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r">
              <a:buNone/>
              <a:defRPr sz="1800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612193CD-03AD-D74D-A5CD-747A9B53F4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09104" y="3399692"/>
            <a:ext cx="1364297" cy="1094521"/>
          </a:xfrm>
        </p:spPr>
        <p:txBody>
          <a:bodyPr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”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fld id="{CAD01D2E-A8C4-4F6B-AE5B-947CC35D679B}" type="datetime1">
              <a:rPr lang="en-US" smtClean="0"/>
              <a:t>4/17/2025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Card Issuing Organization &amp; Role Definitions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28C225EC-F6EF-1144-834A-F0B91974AA41}"/>
              </a:ext>
            </a:extLst>
          </p:cNvPr>
          <p:cNvSpPr/>
          <p:nvPr userDrawn="1"/>
        </p:nvSpPr>
        <p:spPr>
          <a:xfrm>
            <a:off x="0" y="-1664"/>
            <a:ext cx="9857012" cy="6859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1E40CEAF-B1BB-174E-A798-3BA60D9C0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8401624" cy="1325563"/>
          </a:xfrm>
        </p:spPr>
        <p:txBody>
          <a:bodyPr lIns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227758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CC3A7E03-4F06-4380-90A1-845651EEA3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23351" y="2426400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23350" y="2811646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7" name="Picture Placeholder 23">
            <a:extLst>
              <a:ext uri="{FF2B5EF4-FFF2-40B4-BE49-F238E27FC236}">
                <a16:creationId xmlns:a16="http://schemas.microsoft.com/office/drawing/2014/main" id="{9ABA5222-6FD6-405B-8AC8-18022C3659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95813" y="2227758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Text Placeholder 28">
            <a:extLst>
              <a:ext uri="{FF2B5EF4-FFF2-40B4-BE49-F238E27FC236}">
                <a16:creationId xmlns:a16="http://schemas.microsoft.com/office/drawing/2014/main" id="{A1A33FCF-D2EB-478E-8679-428657895F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0817" y="242256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55274EF8-F641-41B2-89C1-FD94AFA486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0816" y="280781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Picture Placeholder 23">
            <a:extLst>
              <a:ext uri="{FF2B5EF4-FFF2-40B4-BE49-F238E27FC236}">
                <a16:creationId xmlns:a16="http://schemas.microsoft.com/office/drawing/2014/main" id="{124DE785-775F-4AE4-94B3-FA728188EB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0429" y="4254273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28">
            <a:extLst>
              <a:ext uri="{FF2B5EF4-FFF2-40B4-BE49-F238E27FC236}">
                <a16:creationId xmlns:a16="http://schemas.microsoft.com/office/drawing/2014/main" id="{5A429D4E-B795-4E55-852E-9E161F9EBD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23351" y="4498793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41D297CB-52EE-4DE4-AEAC-CD4AAF2BF1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23350" y="4884039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9" name="Picture Placeholder 23">
            <a:extLst>
              <a:ext uri="{FF2B5EF4-FFF2-40B4-BE49-F238E27FC236}">
                <a16:creationId xmlns:a16="http://schemas.microsoft.com/office/drawing/2014/main" id="{F5694B35-7776-4DB9-9EB7-3AF076EC35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95813" y="4254273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Text Placeholder 28">
            <a:extLst>
              <a:ext uri="{FF2B5EF4-FFF2-40B4-BE49-F238E27FC236}">
                <a16:creationId xmlns:a16="http://schemas.microsoft.com/office/drawing/2014/main" id="{AD7B736B-3A10-499F-8F23-4437982C82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70817" y="4498793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07165540-290D-4A38-87DE-F52B05BD6A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70816" y="4884039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6356350"/>
            <a:ext cx="1569803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801D28C6-0752-463C-93F8-5E5BA7DCC509}" type="datetime1">
              <a:rPr lang="en-US" smtClean="0"/>
              <a:t>4/17/2025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71106" y="6356350"/>
            <a:ext cx="4114800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/>
              <a:t>Card Issuing Organization &amp; Role Definitions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2334" y="6356350"/>
            <a:ext cx="1167495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AAB3BC7E-B34F-EF47-B125-1574C5484E22}"/>
              </a:ext>
            </a:extLst>
          </p:cNvPr>
          <p:cNvSpPr/>
          <p:nvPr userDrawn="1"/>
        </p:nvSpPr>
        <p:spPr>
          <a:xfrm rot="16200000" flipV="1">
            <a:off x="9499940" y="355410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7CBC82D0-4F72-C649-8B7F-D4B087957B6C}"/>
              </a:ext>
            </a:extLst>
          </p:cNvPr>
          <p:cNvSpPr/>
          <p:nvPr userDrawn="1"/>
        </p:nvSpPr>
        <p:spPr>
          <a:xfrm flipH="1">
            <a:off x="10866436" y="1879977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9383F23A-D872-2A4C-B386-A9D269BE694D}"/>
              </a:ext>
            </a:extLst>
          </p:cNvPr>
          <p:cNvSpPr/>
          <p:nvPr userDrawn="1"/>
        </p:nvSpPr>
        <p:spPr>
          <a:xfrm>
            <a:off x="11024507" y="-1664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221FFDB-AAE2-5943-97A1-82D66AE05DB4}"/>
              </a:ext>
            </a:extLst>
          </p:cNvPr>
          <p:cNvSpPr/>
          <p:nvPr userDrawn="1"/>
        </p:nvSpPr>
        <p:spPr>
          <a:xfrm>
            <a:off x="10334091" y="2737752"/>
            <a:ext cx="1380830" cy="138083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2E58EEF7-63CA-A845-BAC4-9D3BE05918B5}"/>
              </a:ext>
            </a:extLst>
          </p:cNvPr>
          <p:cNvSpPr/>
          <p:nvPr userDrawn="1"/>
        </p:nvSpPr>
        <p:spPr>
          <a:xfrm rot="16200000" flipH="1">
            <a:off x="10667432" y="5333432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757A4624-D8ED-2E4B-AF8C-00DFA6A72D5F}"/>
              </a:ext>
            </a:extLst>
          </p:cNvPr>
          <p:cNvSpPr/>
          <p:nvPr userDrawn="1"/>
        </p:nvSpPr>
        <p:spPr>
          <a:xfrm flipV="1">
            <a:off x="9857012" y="3651505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DF312EF8-91BE-5946-BE31-8CFE107A2FEA}"/>
              </a:ext>
            </a:extLst>
          </p:cNvPr>
          <p:cNvSpPr/>
          <p:nvPr userDrawn="1"/>
        </p:nvSpPr>
        <p:spPr>
          <a:xfrm flipH="1" flipV="1">
            <a:off x="9857013" y="4976359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419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le team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le 1">
            <a:extLst>
              <a:ext uri="{FF2B5EF4-FFF2-40B4-BE49-F238E27FC236}">
                <a16:creationId xmlns:a16="http://schemas.microsoft.com/office/drawing/2014/main" id="{6825B690-1AD7-4243-AC42-D2CF19B7B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10678142" cy="1325563"/>
          </a:xfrm>
        </p:spPr>
        <p:txBody>
          <a:bodyPr lIns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1825005B-0520-EC49-9A5C-554CB70038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0430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B6697B92-AF89-2C46-BC1E-6CB47E8EA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0429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3" name="Picture Placeholder 23">
            <a:extLst>
              <a:ext uri="{FF2B5EF4-FFF2-40B4-BE49-F238E27FC236}">
                <a16:creationId xmlns:a16="http://schemas.microsoft.com/office/drawing/2014/main" id="{FA9FEBB0-45F1-DF45-89C4-B343F8B20BA0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549397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EF331731-A7FC-C245-A9C1-0B1A2E994DB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49398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313B974E-E762-EE48-B2DF-C8F10DF7344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549397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6" name="Picture Placeholder 23">
            <a:extLst>
              <a:ext uri="{FF2B5EF4-FFF2-40B4-BE49-F238E27FC236}">
                <a16:creationId xmlns:a16="http://schemas.microsoft.com/office/drawing/2014/main" id="{8BA62E8C-79E6-D245-B706-FFB1E051B2D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348367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7" name="Text Placeholder 28">
            <a:extLst>
              <a:ext uri="{FF2B5EF4-FFF2-40B4-BE49-F238E27FC236}">
                <a16:creationId xmlns:a16="http://schemas.microsoft.com/office/drawing/2014/main" id="{4199EE50-5386-0446-8ADA-23C1B0D6EA4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48368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8" name="Text Placeholder 28">
            <a:extLst>
              <a:ext uri="{FF2B5EF4-FFF2-40B4-BE49-F238E27FC236}">
                <a16:creationId xmlns:a16="http://schemas.microsoft.com/office/drawing/2014/main" id="{478AB5CA-B5A5-934D-BF51-1485953A703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48367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9" name="Picture Placeholder 23">
            <a:extLst>
              <a:ext uri="{FF2B5EF4-FFF2-40B4-BE49-F238E27FC236}">
                <a16:creationId xmlns:a16="http://schemas.microsoft.com/office/drawing/2014/main" id="{3D78BE06-1FC7-3C43-BD15-F4137B564B58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9147335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14F01FCC-4797-0343-8739-20331C751C1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47336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1" name="Text Placeholder 28">
            <a:extLst>
              <a:ext uri="{FF2B5EF4-FFF2-40B4-BE49-F238E27FC236}">
                <a16:creationId xmlns:a16="http://schemas.microsoft.com/office/drawing/2014/main" id="{33FBE6CA-EC7A-1A4B-ADA3-6B78F2DE09C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147335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2" name="Picture Placeholder 23">
            <a:extLst>
              <a:ext uri="{FF2B5EF4-FFF2-40B4-BE49-F238E27FC236}">
                <a16:creationId xmlns:a16="http://schemas.microsoft.com/office/drawing/2014/main" id="{6DD7CCE4-AD48-B64F-909E-F88961FBDFC5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750429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3" name="Text Placeholder 28">
            <a:extLst>
              <a:ext uri="{FF2B5EF4-FFF2-40B4-BE49-F238E27FC236}">
                <a16:creationId xmlns:a16="http://schemas.microsoft.com/office/drawing/2014/main" id="{C076E7E2-3D95-EA47-BF86-444615F1F14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50430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4" name="Text Placeholder 28">
            <a:extLst>
              <a:ext uri="{FF2B5EF4-FFF2-40B4-BE49-F238E27FC236}">
                <a16:creationId xmlns:a16="http://schemas.microsoft.com/office/drawing/2014/main" id="{612499D2-373C-3940-97A5-FCA8B245BE4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50429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5" name="Picture Placeholder 23">
            <a:extLst>
              <a:ext uri="{FF2B5EF4-FFF2-40B4-BE49-F238E27FC236}">
                <a16:creationId xmlns:a16="http://schemas.microsoft.com/office/drawing/2014/main" id="{24B34D6D-4F7E-3942-B8D7-9970BDE53C10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3549397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6" name="Text Placeholder 28">
            <a:extLst>
              <a:ext uri="{FF2B5EF4-FFF2-40B4-BE49-F238E27FC236}">
                <a16:creationId xmlns:a16="http://schemas.microsoft.com/office/drawing/2014/main" id="{D34EDB1D-7E85-D242-B6AE-F6D6907D325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49398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7" name="Text Placeholder 28">
            <a:extLst>
              <a:ext uri="{FF2B5EF4-FFF2-40B4-BE49-F238E27FC236}">
                <a16:creationId xmlns:a16="http://schemas.microsoft.com/office/drawing/2014/main" id="{3E3BFFF0-114B-6D42-B5E0-8020AC2E26B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549397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8" name="Picture Placeholder 23">
            <a:extLst>
              <a:ext uri="{FF2B5EF4-FFF2-40B4-BE49-F238E27FC236}">
                <a16:creationId xmlns:a16="http://schemas.microsoft.com/office/drawing/2014/main" id="{EB4488EE-E854-724E-95AE-B9943EE249E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348367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9" name="Text Placeholder 28">
            <a:extLst>
              <a:ext uri="{FF2B5EF4-FFF2-40B4-BE49-F238E27FC236}">
                <a16:creationId xmlns:a16="http://schemas.microsoft.com/office/drawing/2014/main" id="{C5551B4D-583E-D644-9069-EC096CE76F5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348368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50" name="Text Placeholder 28">
            <a:extLst>
              <a:ext uri="{FF2B5EF4-FFF2-40B4-BE49-F238E27FC236}">
                <a16:creationId xmlns:a16="http://schemas.microsoft.com/office/drawing/2014/main" id="{E30C4783-1643-2243-BB4F-E99E04D9216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348367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1" name="Picture Placeholder 23">
            <a:extLst>
              <a:ext uri="{FF2B5EF4-FFF2-40B4-BE49-F238E27FC236}">
                <a16:creationId xmlns:a16="http://schemas.microsoft.com/office/drawing/2014/main" id="{7BBADCE0-02E8-3249-8CBA-17D3783DFE7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9147335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2" name="Text Placeholder 28">
            <a:extLst>
              <a:ext uri="{FF2B5EF4-FFF2-40B4-BE49-F238E27FC236}">
                <a16:creationId xmlns:a16="http://schemas.microsoft.com/office/drawing/2014/main" id="{8D294C40-97E4-FF4F-8A02-10FC7D0EE8B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147336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53" name="Text Placeholder 28">
            <a:extLst>
              <a:ext uri="{FF2B5EF4-FFF2-40B4-BE49-F238E27FC236}">
                <a16:creationId xmlns:a16="http://schemas.microsoft.com/office/drawing/2014/main" id="{8B38241F-01B5-574C-A827-67C6352C463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147335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30445668-2DC5-E84C-8B16-922BC95F13F2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5E06CE0-675C-4459-990A-9D565A42C248}" type="datetime1">
              <a:rPr lang="en-US" smtClean="0"/>
              <a:t>4/17/2025</a:t>
            </a:fld>
            <a:endParaRPr lang="en-US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D9227732-A878-814C-8621-64ED1B2CCF9F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/>
              <a:t>Card Issuing Organization &amp; Role Definitions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CE9F02AC-6DFB-0C47-BC8E-4B0594007F33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721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melin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1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+mn-lt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925708CF-8D1F-4315-A1A7-728C535908AB}" type="datetime1">
              <a:rPr lang="en-US" smtClean="0"/>
              <a:t>4/17/2025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Card Issuing Organization &amp; Role Definitions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275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</p:grp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19E5EEC1-F508-4374-A98B-BB71C338B840}" type="datetime1">
              <a:rPr lang="en-US" smtClean="0"/>
              <a:t>4/17/2025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/>
              <a:t>Card Issuing Organization &amp; Role Definitions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83235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83235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319127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1" y="2526318"/>
            <a:ext cx="3218688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rot="5400000">
            <a:off x="8580896" y="0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>
            <a:off x="-2364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 rot="5400000" flipH="1">
            <a:off x="11258144" y="5924144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+mn-l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2587417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</p:grp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6711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B1187BA5-7BEE-469C-96F5-80CD22194E00}" type="datetime1">
              <a:rPr lang="en-US" smtClean="0"/>
              <a:t>4/17/2025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/>
              <a:t>Card Issuing Organization &amp; Role Definitions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683787" y="2526318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683788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3D62993-A055-DF4F-9286-4FFE3A5C7FD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00082" y="2526318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896DA2E-4448-254C-86D1-9E16E63CC6A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200083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976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122363"/>
            <a:ext cx="6220278" cy="238760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6220277" cy="2247219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8264426" y="0"/>
            <a:ext cx="392757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3685939"/>
            <a:ext cx="3927573" cy="3178856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2" name="Freeform 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39563C76-BC00-DE47-88F5-C24D3CE3325A}"/>
              </a:ext>
            </a:extLst>
          </p:cNvPr>
          <p:cNvSpPr/>
          <p:nvPr userDrawn="1"/>
        </p:nvSpPr>
        <p:spPr>
          <a:xfrm>
            <a:off x="10228214" y="-1"/>
            <a:ext cx="1963787" cy="3178856"/>
          </a:xfrm>
          <a:custGeom>
            <a:avLst/>
            <a:gdLst>
              <a:gd name="connsiteX0" fmla="*/ 0 w 1963787"/>
              <a:gd name="connsiteY0" fmla="*/ 0 h 3178856"/>
              <a:gd name="connsiteX1" fmla="*/ 1963787 w 1963787"/>
              <a:gd name="connsiteY1" fmla="*/ 0 h 3178856"/>
              <a:gd name="connsiteX2" fmla="*/ 1963787 w 1963787"/>
              <a:gd name="connsiteY2" fmla="*/ 1967129 h 3178856"/>
              <a:gd name="connsiteX3" fmla="*/ 1963787 w 1963787"/>
              <a:gd name="connsiteY3" fmla="*/ 2349671 h 3178856"/>
              <a:gd name="connsiteX4" fmla="*/ 1963787 w 1963787"/>
              <a:gd name="connsiteY4" fmla="*/ 3178856 h 3178856"/>
              <a:gd name="connsiteX5" fmla="*/ 1963753 w 1963787"/>
              <a:gd name="connsiteY5" fmla="*/ 3178856 h 3178856"/>
              <a:gd name="connsiteX6" fmla="*/ 1763002 w 1963787"/>
              <a:gd name="connsiteY6" fmla="*/ 3168629 h 3178856"/>
              <a:gd name="connsiteX7" fmla="*/ 0 w 1963787"/>
              <a:gd name="connsiteY7" fmla="*/ 1197921 h 3178856"/>
              <a:gd name="connsiteX8" fmla="*/ 0 w 1963787"/>
              <a:gd name="connsiteY8" fmla="*/ 1039961 h 3178856"/>
              <a:gd name="connsiteX9" fmla="*/ 0 w 1963787"/>
              <a:gd name="connsiteY9" fmla="*/ 0 h 3178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63787" h="3178856">
                <a:moveTo>
                  <a:pt x="0" y="0"/>
                </a:moveTo>
                <a:lnTo>
                  <a:pt x="1963787" y="0"/>
                </a:lnTo>
                <a:lnTo>
                  <a:pt x="1963787" y="1967129"/>
                </a:lnTo>
                <a:lnTo>
                  <a:pt x="1963787" y="2349671"/>
                </a:lnTo>
                <a:lnTo>
                  <a:pt x="1963787" y="3178856"/>
                </a:lnTo>
                <a:lnTo>
                  <a:pt x="1963753" y="3178856"/>
                </a:lnTo>
                <a:lnTo>
                  <a:pt x="1763002" y="3168629"/>
                </a:lnTo>
                <a:cubicBezTo>
                  <a:pt x="772749" y="3067186"/>
                  <a:pt x="0" y="2223585"/>
                  <a:pt x="0" y="1197921"/>
                </a:cubicBezTo>
                <a:lnTo>
                  <a:pt x="0" y="103996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7069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4784DE-579D-C351-0660-E267ABC786E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186C9D0-FF24-463B-938F-2956A67B41B4}" type="datetime1">
              <a:rPr lang="en-US"/>
              <a:pPr lvl="0"/>
              <a:t>4/17/2025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609FA7-6AF1-42A8-FD51-74385BE52CE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A75CBE-FCD4-9C5B-A5D0-D7EE0614462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6AC040D-4DD8-4E3A-813E-9145C1074CD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22478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CA7A3846-92FB-411B-B7D1-FC37E90F2663}" type="datetime1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Card Issuing Organization &amp; Role Definitions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9" r:id="rId4"/>
    <p:sldLayoutId id="2147483660" r:id="rId5"/>
    <p:sldLayoutId id="2147483661" r:id="rId6"/>
    <p:sldLayoutId id="2147483654" r:id="rId7"/>
    <p:sldLayoutId id="2147483658" r:id="rId8"/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67" r:id="rId1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rmAutofit/>
          </a:bodyPr>
          <a:lstStyle/>
          <a:p>
            <a:pPr algn="ctr"/>
            <a:r>
              <a:rPr lang="en-US" sz="4400" dirty="0"/>
              <a:t>Card Issuing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B8E6D2-2665-EC32-0A8D-718345E4D0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403" r="3178" b="1"/>
          <a:stretch/>
        </p:blipFill>
        <p:spPr>
          <a:xfrm>
            <a:off x="1167493" y="2528203"/>
            <a:ext cx="4663440" cy="2828613"/>
          </a:xfrm>
          <a:prstGeom prst="rect">
            <a:avLst/>
          </a:prstGeom>
          <a:noFill/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CED464FF-9B3C-D4FE-2425-5798B7EF26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19E5EEC1-F508-4374-A98B-BB71C338B840}" type="datetime1">
              <a:rPr lang="en-US" smtClean="0"/>
              <a:pPr>
                <a:spcAft>
                  <a:spcPts val="600"/>
                </a:spcAft>
              </a:pPr>
              <a:t>4/17/2025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339EDF5-1657-F40C-BB0D-6AAB427CBD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Card Issuing Organization &amp; Role Definitions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328F2EE9-B03A-BF6F-4B7D-539463FB21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5689"/>
            <a:ext cx="4663440" cy="52251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April 2025</a:t>
            </a:r>
          </a:p>
        </p:txBody>
      </p:sp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C8733-7411-CF85-8EDE-DFDE414E1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rmAutofit/>
          </a:bodyPr>
          <a:lstStyle/>
          <a:p>
            <a:r>
              <a:rPr lang="en-US" b="1"/>
              <a:t>What we do in Card Issuing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938D61-E6B8-4065-C27E-B542E8642B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024D30A-D019-4ED2-BF5A-4257439111FD}" type="datetime1">
              <a:rPr lang="en-US" smtClean="0"/>
              <a:pPr>
                <a:spcAft>
                  <a:spcPts val="600"/>
                </a:spcAft>
              </a:pPr>
              <a:t>4/17/2025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FE2A05-9DEF-0163-B0CC-9C98E72057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Card Issuing Organization &amp; Role Definitions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9F54BD-8BAF-DE47-C373-0854EAD7C1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4860C4A7-1DBF-FDD7-EECB-10F3A04044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840465"/>
              </p:ext>
            </p:extLst>
          </p:nvPr>
        </p:nvGraphicFramePr>
        <p:xfrm>
          <a:off x="618853" y="1536204"/>
          <a:ext cx="9779182" cy="3366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63207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7430C4-1AA9-5B08-CC7F-7F95E811C51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3A832E-2164-4FBA-AD62-32B5D175ED3E}" type="datetime1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EEE595-2DA3-7FF1-22B1-A8749988F1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Card Issuing Organization &amp; Role Definitions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E99837-0C7A-6E0F-90D1-B3C9426A81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880455-A1D2-F9B7-56CB-2B987D1876B5}"/>
              </a:ext>
            </a:extLst>
          </p:cNvPr>
          <p:cNvSpPr txBox="1"/>
          <p:nvPr/>
        </p:nvSpPr>
        <p:spPr>
          <a:xfrm>
            <a:off x="1167493" y="231878"/>
            <a:ext cx="9097170" cy="707886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4000" b="1" dirty="0"/>
              <a:t>January 2025 Card Issuing Organization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DB257C72-DA5C-A83D-B89E-74E837D081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4728678"/>
              </p:ext>
            </p:extLst>
          </p:nvPr>
        </p:nvGraphicFramePr>
        <p:xfrm>
          <a:off x="377952" y="1344168"/>
          <a:ext cx="10567416" cy="50121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Oval 1">
            <a:extLst>
              <a:ext uri="{FF2B5EF4-FFF2-40B4-BE49-F238E27FC236}">
                <a16:creationId xmlns:a16="http://schemas.microsoft.com/office/drawing/2014/main" id="{97F7AC07-DA81-BA3E-11AA-9AE996B74D63}"/>
              </a:ext>
            </a:extLst>
          </p:cNvPr>
          <p:cNvSpPr/>
          <p:nvPr/>
        </p:nvSpPr>
        <p:spPr>
          <a:xfrm>
            <a:off x="8032376" y="1870635"/>
            <a:ext cx="3059953" cy="3209365"/>
          </a:xfrm>
          <a:prstGeom prst="ellipse">
            <a:avLst/>
          </a:prstGeom>
          <a:noFill/>
          <a:ln>
            <a:solidFill>
              <a:srgbClr val="FF0000"/>
            </a:solidFill>
            <a:prstDash val="lg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633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AFA10-5D31-EE4E-61FA-87CF5BC33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772459"/>
          </a:xfrm>
        </p:spPr>
        <p:txBody>
          <a:bodyPr/>
          <a:lstStyle/>
          <a:p>
            <a:r>
              <a:rPr lang="en-US" sz="4400" dirty="0" err="1"/>
              <a:t>Sales</a:t>
            </a:r>
            <a:r>
              <a:rPr lang="en-US" sz="4400" dirty="0" err="1">
                <a:sym typeface="Wingdings" panose="05000000000000000000" pitchFamily="2" charset="2"/>
              </a:rPr>
              <a:t>ImplementationsOperations</a:t>
            </a:r>
            <a:endParaRPr lang="en-US" sz="4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9E407-2DBE-F028-D20D-0AFE83B0D86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3A832E-2164-4FBA-AD62-32B5D175ED3E}" type="datetime1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50FA0-5084-BC66-7815-A33EB9AF73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Card Issuing Organization &amp; Role Definitions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A8F6E4-8E48-AB79-74E5-48F4A80480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4</a:t>
            </a:fld>
            <a:endParaRPr lang="en-US"/>
          </a:p>
        </p:txBody>
      </p:sp>
      <p:graphicFrame>
        <p:nvGraphicFramePr>
          <p:cNvPr id="7" name="Content Placeholder 26">
            <a:extLst>
              <a:ext uri="{FF2B5EF4-FFF2-40B4-BE49-F238E27FC236}">
                <a16:creationId xmlns:a16="http://schemas.microsoft.com/office/drawing/2014/main" id="{7C3CB98A-E25E-7691-B6D5-5C13BCF6B9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3769820"/>
              </p:ext>
            </p:extLst>
          </p:nvPr>
        </p:nvGraphicFramePr>
        <p:xfrm>
          <a:off x="1166813" y="2017713"/>
          <a:ext cx="9780587" cy="3367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27254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074E59-FB8F-8D41-DCD3-A47E8CFBF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97731B2-A343-A9BD-A2F1-AF9DB497E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kern="1200"/>
              <a:t>Shared Services Responsibilities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F96F6D-4AA1-7EE9-EB81-DFBD43E343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33AEB43D-FC34-419E-BDBF-CE7038549161}" type="datetime1">
              <a:rPr lang="en-US" smtClean="0"/>
              <a:pPr>
                <a:spcAft>
                  <a:spcPts val="600"/>
                </a:spcAft>
              </a:pPr>
              <a:t>4/17/2025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A4BB1F-34D1-D854-5EC3-6B7D1EAC28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/>
              <a:t>Card Issuing Organization &amp; Role Definitions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B600A2-5B21-4A6C-6234-C4949E9B84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graphicFrame>
        <p:nvGraphicFramePr>
          <p:cNvPr id="11" name="TextBox 3">
            <a:extLst>
              <a:ext uri="{FF2B5EF4-FFF2-40B4-BE49-F238E27FC236}">
                <a16:creationId xmlns:a16="http://schemas.microsoft.com/office/drawing/2014/main" id="{BE7A0F36-935A-D8EB-08C1-8D16967E1577}"/>
              </a:ext>
            </a:extLst>
          </p:cNvPr>
          <p:cNvGraphicFramePr/>
          <p:nvPr/>
        </p:nvGraphicFramePr>
        <p:xfrm>
          <a:off x="490836" y="1999179"/>
          <a:ext cx="10061339" cy="3366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77551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D9E62-0AF5-3041-1CA0-E4E95B13D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053267"/>
          </a:xfrm>
        </p:spPr>
        <p:txBody>
          <a:bodyPr anchor="b">
            <a:normAutofit/>
          </a:bodyPr>
          <a:lstStyle/>
          <a:p>
            <a:r>
              <a:rPr lang="en-US" dirty="0"/>
              <a:t>Q1 Statistics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493AEB-A7D2-0306-62A3-798D5703A2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25708CF-8D1F-4315-A1A7-728C535908AB}" type="datetime1">
              <a:rPr lang="en-US" smtClean="0"/>
              <a:pPr>
                <a:spcAft>
                  <a:spcPts val="600"/>
                </a:spcAft>
              </a:pPr>
              <a:t>4/17/2025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4AF8E6-E098-E308-15CA-6F0A950B68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Card Issuing Organization &amp; Role Definitions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08CBB2-D5D5-C8D5-A568-64C1F9E01A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B988961D-82A6-D787-E19F-1DEF164888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0639593"/>
              </p:ext>
            </p:extLst>
          </p:nvPr>
        </p:nvGraphicFramePr>
        <p:xfrm>
          <a:off x="1102693" y="1434267"/>
          <a:ext cx="9779182" cy="3366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41121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0D9974C-470E-4304-A680-7AEB4DA28E7C}"/>
              </a:ext>
            </a:extLst>
          </p:cNvPr>
          <p:cNvGrpSpPr/>
          <p:nvPr/>
        </p:nvGrpSpPr>
        <p:grpSpPr>
          <a:xfrm rot="665135">
            <a:off x="3935227" y="2417637"/>
            <a:ext cx="903170" cy="1181276"/>
            <a:chOff x="3579737" y="2613281"/>
            <a:chExt cx="914401" cy="1267968"/>
          </a:xfrm>
        </p:grpSpPr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8E95292E-A1B4-46FA-A983-B6D2CEB988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9737" y="2613281"/>
              <a:ext cx="914401" cy="1267968"/>
            </a:xfrm>
            <a:custGeom>
              <a:avLst/>
              <a:gdLst>
                <a:gd name="T0" fmla="*/ 1 w 550"/>
                <a:gd name="T1" fmla="*/ 763 h 764"/>
                <a:gd name="T2" fmla="*/ 5 w 550"/>
                <a:gd name="T3" fmla="*/ 764 h 764"/>
                <a:gd name="T4" fmla="*/ 159 w 550"/>
                <a:gd name="T5" fmla="*/ 548 h 764"/>
                <a:gd name="T6" fmla="*/ 189 w 550"/>
                <a:gd name="T7" fmla="*/ 538 h 764"/>
                <a:gd name="T8" fmla="*/ 460 w 550"/>
                <a:gd name="T9" fmla="*/ 464 h 764"/>
                <a:gd name="T10" fmla="*/ 512 w 550"/>
                <a:gd name="T11" fmla="*/ 188 h 764"/>
                <a:gd name="T12" fmla="*/ 213 w 550"/>
                <a:gd name="T13" fmla="*/ 25 h 764"/>
                <a:gd name="T14" fmla="*/ 0 w 550"/>
                <a:gd name="T15" fmla="*/ 292 h 764"/>
                <a:gd name="T16" fmla="*/ 1 w 550"/>
                <a:gd name="T17" fmla="*/ 744 h 764"/>
                <a:gd name="T18" fmla="*/ 1 w 550"/>
                <a:gd name="T19" fmla="*/ 763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0" h="764">
                  <a:moveTo>
                    <a:pt x="1" y="763"/>
                  </a:moveTo>
                  <a:cubicBezTo>
                    <a:pt x="2" y="764"/>
                    <a:pt x="4" y="764"/>
                    <a:pt x="5" y="764"/>
                  </a:cubicBezTo>
                  <a:cubicBezTo>
                    <a:pt x="57" y="692"/>
                    <a:pt x="108" y="621"/>
                    <a:pt x="159" y="548"/>
                  </a:cubicBezTo>
                  <a:cubicBezTo>
                    <a:pt x="168" y="535"/>
                    <a:pt x="175" y="534"/>
                    <a:pt x="189" y="538"/>
                  </a:cubicBezTo>
                  <a:cubicBezTo>
                    <a:pt x="293" y="566"/>
                    <a:pt x="386" y="544"/>
                    <a:pt x="460" y="464"/>
                  </a:cubicBezTo>
                  <a:cubicBezTo>
                    <a:pt x="533" y="384"/>
                    <a:pt x="550" y="290"/>
                    <a:pt x="512" y="188"/>
                  </a:cubicBezTo>
                  <a:cubicBezTo>
                    <a:pt x="467" y="68"/>
                    <a:pt x="340" y="0"/>
                    <a:pt x="213" y="25"/>
                  </a:cubicBezTo>
                  <a:cubicBezTo>
                    <a:pt x="88" y="49"/>
                    <a:pt x="1" y="159"/>
                    <a:pt x="0" y="292"/>
                  </a:cubicBezTo>
                  <a:cubicBezTo>
                    <a:pt x="0" y="443"/>
                    <a:pt x="1" y="594"/>
                    <a:pt x="1" y="744"/>
                  </a:cubicBezTo>
                  <a:cubicBezTo>
                    <a:pt x="1" y="751"/>
                    <a:pt x="1" y="757"/>
                    <a:pt x="1" y="76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/>
            </a:p>
          </p:txBody>
        </p:sp>
        <p:sp>
          <p:nvSpPr>
            <p:cNvPr id="4" name="Freeform 16">
              <a:extLst>
                <a:ext uri="{FF2B5EF4-FFF2-40B4-BE49-F238E27FC236}">
                  <a16:creationId xmlns:a16="http://schemas.microsoft.com/office/drawing/2014/main" id="{D5377AF6-F541-46B1-A164-48077F6E48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6202" y="2802258"/>
              <a:ext cx="567945" cy="567944"/>
            </a:xfrm>
            <a:custGeom>
              <a:avLst/>
              <a:gdLst>
                <a:gd name="T0" fmla="*/ 342 w 342"/>
                <a:gd name="T1" fmla="*/ 171 h 342"/>
                <a:gd name="T2" fmla="*/ 172 w 342"/>
                <a:gd name="T3" fmla="*/ 341 h 342"/>
                <a:gd name="T4" fmla="*/ 1 w 342"/>
                <a:gd name="T5" fmla="*/ 169 h 342"/>
                <a:gd name="T6" fmla="*/ 173 w 342"/>
                <a:gd name="T7" fmla="*/ 0 h 342"/>
                <a:gd name="T8" fmla="*/ 342 w 342"/>
                <a:gd name="T9" fmla="*/ 171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2" h="342">
                  <a:moveTo>
                    <a:pt x="342" y="171"/>
                  </a:moveTo>
                  <a:cubicBezTo>
                    <a:pt x="342" y="265"/>
                    <a:pt x="265" y="342"/>
                    <a:pt x="172" y="341"/>
                  </a:cubicBezTo>
                  <a:cubicBezTo>
                    <a:pt x="77" y="341"/>
                    <a:pt x="0" y="263"/>
                    <a:pt x="1" y="169"/>
                  </a:cubicBezTo>
                  <a:cubicBezTo>
                    <a:pt x="2" y="75"/>
                    <a:pt x="79" y="0"/>
                    <a:pt x="173" y="0"/>
                  </a:cubicBezTo>
                  <a:cubicBezTo>
                    <a:pt x="267" y="1"/>
                    <a:pt x="342" y="77"/>
                    <a:pt x="342" y="1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638D610-917B-4299-B0CD-E4CB58ED3D71}"/>
              </a:ext>
            </a:extLst>
          </p:cNvPr>
          <p:cNvGrpSpPr/>
          <p:nvPr/>
        </p:nvGrpSpPr>
        <p:grpSpPr>
          <a:xfrm>
            <a:off x="72268" y="3428595"/>
            <a:ext cx="12121736" cy="3198800"/>
            <a:chOff x="2202855" y="1759157"/>
            <a:chExt cx="4134320" cy="1154621"/>
          </a:xfrm>
        </p:grpSpPr>
        <p:sp>
          <p:nvSpPr>
            <p:cNvPr id="7" name="Freeform 217">
              <a:extLst>
                <a:ext uri="{FF2B5EF4-FFF2-40B4-BE49-F238E27FC236}">
                  <a16:creationId xmlns:a16="http://schemas.microsoft.com/office/drawing/2014/main" id="{F94D21C1-557E-4B55-8935-64186437D3C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4639" y="2023156"/>
              <a:ext cx="116558" cy="683408"/>
            </a:xfrm>
            <a:custGeom>
              <a:avLst/>
              <a:gdLst>
                <a:gd name="T0" fmla="*/ 0 w 72"/>
                <a:gd name="T1" fmla="*/ 17 h 420"/>
                <a:gd name="T2" fmla="*/ 17 w 72"/>
                <a:gd name="T3" fmla="*/ 61 h 420"/>
                <a:gd name="T4" fmla="*/ 17 w 72"/>
                <a:gd name="T5" fmla="*/ 395 h 420"/>
                <a:gd name="T6" fmla="*/ 48 w 72"/>
                <a:gd name="T7" fmla="*/ 420 h 420"/>
                <a:gd name="T8" fmla="*/ 48 w 72"/>
                <a:gd name="T9" fmla="*/ 71 h 420"/>
                <a:gd name="T10" fmla="*/ 72 w 72"/>
                <a:gd name="T11" fmla="*/ 46 h 420"/>
                <a:gd name="T12" fmla="*/ 0 w 72"/>
                <a:gd name="T13" fmla="*/ 17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420">
                  <a:moveTo>
                    <a:pt x="0" y="17"/>
                  </a:moveTo>
                  <a:cubicBezTo>
                    <a:pt x="0" y="17"/>
                    <a:pt x="17" y="12"/>
                    <a:pt x="17" y="61"/>
                  </a:cubicBezTo>
                  <a:cubicBezTo>
                    <a:pt x="17" y="101"/>
                    <a:pt x="17" y="395"/>
                    <a:pt x="17" y="395"/>
                  </a:cubicBezTo>
                  <a:cubicBezTo>
                    <a:pt x="48" y="420"/>
                    <a:pt x="48" y="420"/>
                    <a:pt x="48" y="420"/>
                  </a:cubicBezTo>
                  <a:cubicBezTo>
                    <a:pt x="48" y="420"/>
                    <a:pt x="48" y="125"/>
                    <a:pt x="48" y="71"/>
                  </a:cubicBezTo>
                  <a:cubicBezTo>
                    <a:pt x="48" y="34"/>
                    <a:pt x="72" y="46"/>
                    <a:pt x="72" y="46"/>
                  </a:cubicBezTo>
                  <a:cubicBezTo>
                    <a:pt x="72" y="46"/>
                    <a:pt x="37" y="0"/>
                    <a:pt x="0" y="17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/>
            </a:p>
          </p:txBody>
        </p:sp>
        <p:sp>
          <p:nvSpPr>
            <p:cNvPr id="8" name="Freeform 218">
              <a:extLst>
                <a:ext uri="{FF2B5EF4-FFF2-40B4-BE49-F238E27FC236}">
                  <a16:creationId xmlns:a16="http://schemas.microsoft.com/office/drawing/2014/main" id="{3DB9E939-0EE8-48B8-996C-06DD16BD60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9696" y="2011201"/>
              <a:ext cx="117554" cy="684404"/>
            </a:xfrm>
            <a:custGeom>
              <a:avLst/>
              <a:gdLst>
                <a:gd name="T0" fmla="*/ 0 w 72"/>
                <a:gd name="T1" fmla="*/ 17 h 420"/>
                <a:gd name="T2" fmla="*/ 17 w 72"/>
                <a:gd name="T3" fmla="*/ 61 h 420"/>
                <a:gd name="T4" fmla="*/ 17 w 72"/>
                <a:gd name="T5" fmla="*/ 395 h 420"/>
                <a:gd name="T6" fmla="*/ 47 w 72"/>
                <a:gd name="T7" fmla="*/ 420 h 420"/>
                <a:gd name="T8" fmla="*/ 47 w 72"/>
                <a:gd name="T9" fmla="*/ 71 h 420"/>
                <a:gd name="T10" fmla="*/ 72 w 72"/>
                <a:gd name="T11" fmla="*/ 46 h 420"/>
                <a:gd name="T12" fmla="*/ 0 w 72"/>
                <a:gd name="T13" fmla="*/ 17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420">
                  <a:moveTo>
                    <a:pt x="0" y="17"/>
                  </a:moveTo>
                  <a:cubicBezTo>
                    <a:pt x="0" y="17"/>
                    <a:pt x="17" y="12"/>
                    <a:pt x="17" y="61"/>
                  </a:cubicBezTo>
                  <a:cubicBezTo>
                    <a:pt x="17" y="101"/>
                    <a:pt x="17" y="395"/>
                    <a:pt x="17" y="395"/>
                  </a:cubicBezTo>
                  <a:cubicBezTo>
                    <a:pt x="47" y="420"/>
                    <a:pt x="47" y="420"/>
                    <a:pt x="47" y="420"/>
                  </a:cubicBezTo>
                  <a:cubicBezTo>
                    <a:pt x="47" y="420"/>
                    <a:pt x="47" y="125"/>
                    <a:pt x="47" y="71"/>
                  </a:cubicBezTo>
                  <a:cubicBezTo>
                    <a:pt x="47" y="34"/>
                    <a:pt x="72" y="46"/>
                    <a:pt x="72" y="46"/>
                  </a:cubicBezTo>
                  <a:cubicBezTo>
                    <a:pt x="72" y="46"/>
                    <a:pt x="37" y="0"/>
                    <a:pt x="0" y="1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/>
            </a:p>
          </p:txBody>
        </p:sp>
        <p:sp>
          <p:nvSpPr>
            <p:cNvPr id="9" name="Freeform 219">
              <a:extLst>
                <a:ext uri="{FF2B5EF4-FFF2-40B4-BE49-F238E27FC236}">
                  <a16:creationId xmlns:a16="http://schemas.microsoft.com/office/drawing/2014/main" id="{5B6B9888-22CB-4637-AFA2-BA3778DD05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5120" y="2206461"/>
              <a:ext cx="116558" cy="654518"/>
            </a:xfrm>
            <a:custGeom>
              <a:avLst/>
              <a:gdLst>
                <a:gd name="T0" fmla="*/ 17 w 72"/>
                <a:gd name="T1" fmla="*/ 61 h 402"/>
                <a:gd name="T2" fmla="*/ 17 w 72"/>
                <a:gd name="T3" fmla="*/ 395 h 402"/>
                <a:gd name="T4" fmla="*/ 26 w 72"/>
                <a:gd name="T5" fmla="*/ 402 h 402"/>
                <a:gd name="T6" fmla="*/ 48 w 72"/>
                <a:gd name="T7" fmla="*/ 402 h 402"/>
                <a:gd name="T8" fmla="*/ 48 w 72"/>
                <a:gd name="T9" fmla="*/ 71 h 402"/>
                <a:gd name="T10" fmla="*/ 72 w 72"/>
                <a:gd name="T11" fmla="*/ 46 h 402"/>
                <a:gd name="T12" fmla="*/ 0 w 72"/>
                <a:gd name="T13" fmla="*/ 16 h 402"/>
                <a:gd name="T14" fmla="*/ 17 w 72"/>
                <a:gd name="T15" fmla="*/ 61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402">
                  <a:moveTo>
                    <a:pt x="17" y="61"/>
                  </a:moveTo>
                  <a:cubicBezTo>
                    <a:pt x="17" y="101"/>
                    <a:pt x="17" y="395"/>
                    <a:pt x="17" y="395"/>
                  </a:cubicBezTo>
                  <a:cubicBezTo>
                    <a:pt x="26" y="402"/>
                    <a:pt x="26" y="402"/>
                    <a:pt x="26" y="402"/>
                  </a:cubicBezTo>
                  <a:cubicBezTo>
                    <a:pt x="48" y="402"/>
                    <a:pt x="48" y="402"/>
                    <a:pt x="48" y="402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34"/>
                    <a:pt x="72" y="46"/>
                    <a:pt x="72" y="46"/>
                  </a:cubicBezTo>
                  <a:cubicBezTo>
                    <a:pt x="72" y="46"/>
                    <a:pt x="37" y="0"/>
                    <a:pt x="0" y="16"/>
                  </a:cubicBezTo>
                  <a:cubicBezTo>
                    <a:pt x="0" y="16"/>
                    <a:pt x="17" y="12"/>
                    <a:pt x="17" y="61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/>
            </a:p>
          </p:txBody>
        </p:sp>
        <p:sp>
          <p:nvSpPr>
            <p:cNvPr id="10" name="Freeform 220">
              <a:extLst>
                <a:ext uri="{FF2B5EF4-FFF2-40B4-BE49-F238E27FC236}">
                  <a16:creationId xmlns:a16="http://schemas.microsoft.com/office/drawing/2014/main" id="{BED5A63F-A139-4F58-A4DA-35A5C56A9F2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0177" y="2195502"/>
              <a:ext cx="117554" cy="665476"/>
            </a:xfrm>
            <a:custGeom>
              <a:avLst/>
              <a:gdLst>
                <a:gd name="T0" fmla="*/ 17 w 72"/>
                <a:gd name="T1" fmla="*/ 61 h 409"/>
                <a:gd name="T2" fmla="*/ 17 w 72"/>
                <a:gd name="T3" fmla="*/ 395 h 409"/>
                <a:gd name="T4" fmla="*/ 34 w 72"/>
                <a:gd name="T5" fmla="*/ 409 h 409"/>
                <a:gd name="T6" fmla="*/ 47 w 72"/>
                <a:gd name="T7" fmla="*/ 409 h 409"/>
                <a:gd name="T8" fmla="*/ 47 w 72"/>
                <a:gd name="T9" fmla="*/ 71 h 409"/>
                <a:gd name="T10" fmla="*/ 72 w 72"/>
                <a:gd name="T11" fmla="*/ 46 h 409"/>
                <a:gd name="T12" fmla="*/ 0 w 72"/>
                <a:gd name="T13" fmla="*/ 16 h 409"/>
                <a:gd name="T14" fmla="*/ 17 w 72"/>
                <a:gd name="T15" fmla="*/ 61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409">
                  <a:moveTo>
                    <a:pt x="17" y="61"/>
                  </a:moveTo>
                  <a:cubicBezTo>
                    <a:pt x="17" y="101"/>
                    <a:pt x="17" y="395"/>
                    <a:pt x="17" y="395"/>
                  </a:cubicBezTo>
                  <a:cubicBezTo>
                    <a:pt x="34" y="409"/>
                    <a:pt x="34" y="409"/>
                    <a:pt x="34" y="409"/>
                  </a:cubicBezTo>
                  <a:cubicBezTo>
                    <a:pt x="47" y="409"/>
                    <a:pt x="47" y="409"/>
                    <a:pt x="47" y="409"/>
                  </a:cubicBezTo>
                  <a:cubicBezTo>
                    <a:pt x="47" y="71"/>
                    <a:pt x="47" y="71"/>
                    <a:pt x="47" y="71"/>
                  </a:cubicBezTo>
                  <a:cubicBezTo>
                    <a:pt x="47" y="34"/>
                    <a:pt x="72" y="46"/>
                    <a:pt x="72" y="46"/>
                  </a:cubicBezTo>
                  <a:cubicBezTo>
                    <a:pt x="72" y="46"/>
                    <a:pt x="37" y="0"/>
                    <a:pt x="0" y="16"/>
                  </a:cubicBezTo>
                  <a:cubicBezTo>
                    <a:pt x="0" y="16"/>
                    <a:pt x="17" y="12"/>
                    <a:pt x="17" y="6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/>
            </a:p>
          </p:txBody>
        </p:sp>
        <p:sp>
          <p:nvSpPr>
            <p:cNvPr id="11" name="Freeform 221">
              <a:extLst>
                <a:ext uri="{FF2B5EF4-FFF2-40B4-BE49-F238E27FC236}">
                  <a16:creationId xmlns:a16="http://schemas.microsoft.com/office/drawing/2014/main" id="{778DD834-F129-445F-AD1B-23F7E5BA3D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4158" y="1992273"/>
              <a:ext cx="58777" cy="528994"/>
            </a:xfrm>
            <a:custGeom>
              <a:avLst/>
              <a:gdLst>
                <a:gd name="T0" fmla="*/ 0 w 36"/>
                <a:gd name="T1" fmla="*/ 8 h 325"/>
                <a:gd name="T2" fmla="*/ 8 w 36"/>
                <a:gd name="T3" fmla="*/ 31 h 325"/>
                <a:gd name="T4" fmla="*/ 8 w 36"/>
                <a:gd name="T5" fmla="*/ 312 h 325"/>
                <a:gd name="T6" fmla="*/ 24 w 36"/>
                <a:gd name="T7" fmla="*/ 325 h 325"/>
                <a:gd name="T8" fmla="*/ 24 w 36"/>
                <a:gd name="T9" fmla="*/ 36 h 325"/>
                <a:gd name="T10" fmla="*/ 36 w 36"/>
                <a:gd name="T11" fmla="*/ 23 h 325"/>
                <a:gd name="T12" fmla="*/ 0 w 36"/>
                <a:gd name="T13" fmla="*/ 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25">
                  <a:moveTo>
                    <a:pt x="0" y="8"/>
                  </a:moveTo>
                  <a:cubicBezTo>
                    <a:pt x="0" y="8"/>
                    <a:pt x="8" y="6"/>
                    <a:pt x="8" y="31"/>
                  </a:cubicBezTo>
                  <a:cubicBezTo>
                    <a:pt x="8" y="51"/>
                    <a:pt x="8" y="312"/>
                    <a:pt x="8" y="312"/>
                  </a:cubicBezTo>
                  <a:cubicBezTo>
                    <a:pt x="24" y="325"/>
                    <a:pt x="24" y="325"/>
                    <a:pt x="24" y="325"/>
                  </a:cubicBezTo>
                  <a:cubicBezTo>
                    <a:pt x="24" y="325"/>
                    <a:pt x="24" y="64"/>
                    <a:pt x="24" y="36"/>
                  </a:cubicBezTo>
                  <a:cubicBezTo>
                    <a:pt x="24" y="17"/>
                    <a:pt x="36" y="23"/>
                    <a:pt x="36" y="23"/>
                  </a:cubicBezTo>
                  <a:cubicBezTo>
                    <a:pt x="36" y="23"/>
                    <a:pt x="19" y="0"/>
                    <a:pt x="0" y="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/>
            </a:p>
          </p:txBody>
        </p:sp>
        <p:sp>
          <p:nvSpPr>
            <p:cNvPr id="12" name="Freeform 222">
              <a:extLst>
                <a:ext uri="{FF2B5EF4-FFF2-40B4-BE49-F238E27FC236}">
                  <a16:creationId xmlns:a16="http://schemas.microsoft.com/office/drawing/2014/main" id="{16A7D02A-2D4C-4551-9107-D82B10ACA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6188" y="1985299"/>
              <a:ext cx="59773" cy="528994"/>
            </a:xfrm>
            <a:custGeom>
              <a:avLst/>
              <a:gdLst>
                <a:gd name="T0" fmla="*/ 0 w 37"/>
                <a:gd name="T1" fmla="*/ 8 h 325"/>
                <a:gd name="T2" fmla="*/ 8 w 37"/>
                <a:gd name="T3" fmla="*/ 31 h 325"/>
                <a:gd name="T4" fmla="*/ 8 w 37"/>
                <a:gd name="T5" fmla="*/ 313 h 325"/>
                <a:gd name="T6" fmla="*/ 24 w 37"/>
                <a:gd name="T7" fmla="*/ 325 h 325"/>
                <a:gd name="T8" fmla="*/ 24 w 37"/>
                <a:gd name="T9" fmla="*/ 37 h 325"/>
                <a:gd name="T10" fmla="*/ 37 w 37"/>
                <a:gd name="T11" fmla="*/ 23 h 325"/>
                <a:gd name="T12" fmla="*/ 0 w 37"/>
                <a:gd name="T13" fmla="*/ 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325">
                  <a:moveTo>
                    <a:pt x="0" y="8"/>
                  </a:moveTo>
                  <a:cubicBezTo>
                    <a:pt x="0" y="8"/>
                    <a:pt x="8" y="6"/>
                    <a:pt x="8" y="31"/>
                  </a:cubicBezTo>
                  <a:cubicBezTo>
                    <a:pt x="8" y="51"/>
                    <a:pt x="8" y="313"/>
                    <a:pt x="8" y="313"/>
                  </a:cubicBezTo>
                  <a:cubicBezTo>
                    <a:pt x="24" y="325"/>
                    <a:pt x="24" y="325"/>
                    <a:pt x="24" y="325"/>
                  </a:cubicBezTo>
                  <a:cubicBezTo>
                    <a:pt x="24" y="325"/>
                    <a:pt x="24" y="64"/>
                    <a:pt x="24" y="37"/>
                  </a:cubicBezTo>
                  <a:cubicBezTo>
                    <a:pt x="24" y="17"/>
                    <a:pt x="37" y="23"/>
                    <a:pt x="37" y="23"/>
                  </a:cubicBezTo>
                  <a:cubicBezTo>
                    <a:pt x="37" y="23"/>
                    <a:pt x="19" y="0"/>
                    <a:pt x="0" y="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/>
            </a:p>
          </p:txBody>
        </p:sp>
        <p:sp>
          <p:nvSpPr>
            <p:cNvPr id="13" name="Freeform 223">
              <a:extLst>
                <a:ext uri="{FF2B5EF4-FFF2-40B4-BE49-F238E27FC236}">
                  <a16:creationId xmlns:a16="http://schemas.microsoft.com/office/drawing/2014/main" id="{A45B591A-9D7B-4AE4-93FB-DFC5135486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6439" y="2123774"/>
              <a:ext cx="29887" cy="363621"/>
            </a:xfrm>
            <a:custGeom>
              <a:avLst/>
              <a:gdLst>
                <a:gd name="T0" fmla="*/ 0 w 18"/>
                <a:gd name="T1" fmla="*/ 4 h 223"/>
                <a:gd name="T2" fmla="*/ 4 w 18"/>
                <a:gd name="T3" fmla="*/ 15 h 223"/>
                <a:gd name="T4" fmla="*/ 4 w 18"/>
                <a:gd name="T5" fmla="*/ 217 h 223"/>
                <a:gd name="T6" fmla="*/ 11 w 18"/>
                <a:gd name="T7" fmla="*/ 223 h 223"/>
                <a:gd name="T8" fmla="*/ 11 w 18"/>
                <a:gd name="T9" fmla="*/ 18 h 223"/>
                <a:gd name="T10" fmla="*/ 18 w 18"/>
                <a:gd name="T11" fmla="*/ 11 h 223"/>
                <a:gd name="T12" fmla="*/ 0 w 18"/>
                <a:gd name="T13" fmla="*/ 4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23">
                  <a:moveTo>
                    <a:pt x="0" y="4"/>
                  </a:moveTo>
                  <a:cubicBezTo>
                    <a:pt x="0" y="4"/>
                    <a:pt x="4" y="3"/>
                    <a:pt x="4" y="15"/>
                  </a:cubicBezTo>
                  <a:cubicBezTo>
                    <a:pt x="4" y="25"/>
                    <a:pt x="4" y="217"/>
                    <a:pt x="4" y="217"/>
                  </a:cubicBezTo>
                  <a:cubicBezTo>
                    <a:pt x="11" y="223"/>
                    <a:pt x="11" y="223"/>
                    <a:pt x="11" y="223"/>
                  </a:cubicBezTo>
                  <a:cubicBezTo>
                    <a:pt x="11" y="223"/>
                    <a:pt x="11" y="31"/>
                    <a:pt x="11" y="18"/>
                  </a:cubicBezTo>
                  <a:cubicBezTo>
                    <a:pt x="11" y="8"/>
                    <a:pt x="18" y="11"/>
                    <a:pt x="18" y="11"/>
                  </a:cubicBezTo>
                  <a:cubicBezTo>
                    <a:pt x="18" y="11"/>
                    <a:pt x="9" y="0"/>
                    <a:pt x="0" y="4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/>
            </a:p>
          </p:txBody>
        </p:sp>
        <p:sp>
          <p:nvSpPr>
            <p:cNvPr id="14" name="Freeform 224">
              <a:extLst>
                <a:ext uri="{FF2B5EF4-FFF2-40B4-BE49-F238E27FC236}">
                  <a16:creationId xmlns:a16="http://schemas.microsoft.com/office/drawing/2014/main" id="{11F90825-DCC5-4214-AC0A-D4AAB65A4A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2454" y="2120785"/>
              <a:ext cx="28890" cy="364617"/>
            </a:xfrm>
            <a:custGeom>
              <a:avLst/>
              <a:gdLst>
                <a:gd name="T0" fmla="*/ 0 w 18"/>
                <a:gd name="T1" fmla="*/ 4 h 224"/>
                <a:gd name="T2" fmla="*/ 4 w 18"/>
                <a:gd name="T3" fmla="*/ 15 h 224"/>
                <a:gd name="T4" fmla="*/ 4 w 18"/>
                <a:gd name="T5" fmla="*/ 218 h 224"/>
                <a:gd name="T6" fmla="*/ 12 w 18"/>
                <a:gd name="T7" fmla="*/ 224 h 224"/>
                <a:gd name="T8" fmla="*/ 12 w 18"/>
                <a:gd name="T9" fmla="*/ 18 h 224"/>
                <a:gd name="T10" fmla="*/ 18 w 18"/>
                <a:gd name="T11" fmla="*/ 12 h 224"/>
                <a:gd name="T12" fmla="*/ 0 w 18"/>
                <a:gd name="T13" fmla="*/ 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24">
                  <a:moveTo>
                    <a:pt x="0" y="4"/>
                  </a:moveTo>
                  <a:cubicBezTo>
                    <a:pt x="0" y="4"/>
                    <a:pt x="4" y="3"/>
                    <a:pt x="4" y="15"/>
                  </a:cubicBezTo>
                  <a:cubicBezTo>
                    <a:pt x="4" y="25"/>
                    <a:pt x="4" y="218"/>
                    <a:pt x="4" y="218"/>
                  </a:cubicBezTo>
                  <a:cubicBezTo>
                    <a:pt x="12" y="224"/>
                    <a:pt x="12" y="224"/>
                    <a:pt x="12" y="224"/>
                  </a:cubicBezTo>
                  <a:cubicBezTo>
                    <a:pt x="12" y="224"/>
                    <a:pt x="12" y="31"/>
                    <a:pt x="12" y="18"/>
                  </a:cubicBezTo>
                  <a:cubicBezTo>
                    <a:pt x="12" y="9"/>
                    <a:pt x="18" y="12"/>
                    <a:pt x="18" y="12"/>
                  </a:cubicBezTo>
                  <a:cubicBezTo>
                    <a:pt x="18" y="12"/>
                    <a:pt x="9" y="0"/>
                    <a:pt x="0" y="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/>
            </a:p>
          </p:txBody>
        </p:sp>
        <p:sp>
          <p:nvSpPr>
            <p:cNvPr id="15" name="Freeform 225">
              <a:extLst>
                <a:ext uri="{FF2B5EF4-FFF2-40B4-BE49-F238E27FC236}">
                  <a16:creationId xmlns:a16="http://schemas.microsoft.com/office/drawing/2014/main" id="{62015A75-BC41-41F0-9388-1643B2A881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6178" y="2026144"/>
              <a:ext cx="153418" cy="834834"/>
            </a:xfrm>
            <a:custGeom>
              <a:avLst/>
              <a:gdLst>
                <a:gd name="T0" fmla="*/ 22 w 94"/>
                <a:gd name="T1" fmla="*/ 79 h 513"/>
                <a:gd name="T2" fmla="*/ 22 w 94"/>
                <a:gd name="T3" fmla="*/ 513 h 513"/>
                <a:gd name="T4" fmla="*/ 62 w 94"/>
                <a:gd name="T5" fmla="*/ 513 h 513"/>
                <a:gd name="T6" fmla="*/ 62 w 94"/>
                <a:gd name="T7" fmla="*/ 93 h 513"/>
                <a:gd name="T8" fmla="*/ 94 w 94"/>
                <a:gd name="T9" fmla="*/ 59 h 513"/>
                <a:gd name="T10" fmla="*/ 0 w 94"/>
                <a:gd name="T11" fmla="*/ 21 h 513"/>
                <a:gd name="T12" fmla="*/ 22 w 94"/>
                <a:gd name="T13" fmla="*/ 79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513">
                  <a:moveTo>
                    <a:pt x="22" y="79"/>
                  </a:moveTo>
                  <a:cubicBezTo>
                    <a:pt x="22" y="513"/>
                    <a:pt x="22" y="513"/>
                    <a:pt x="22" y="513"/>
                  </a:cubicBezTo>
                  <a:cubicBezTo>
                    <a:pt x="62" y="513"/>
                    <a:pt x="62" y="513"/>
                    <a:pt x="62" y="513"/>
                  </a:cubicBezTo>
                  <a:cubicBezTo>
                    <a:pt x="62" y="93"/>
                    <a:pt x="62" y="93"/>
                    <a:pt x="62" y="93"/>
                  </a:cubicBezTo>
                  <a:cubicBezTo>
                    <a:pt x="62" y="44"/>
                    <a:pt x="94" y="59"/>
                    <a:pt x="94" y="59"/>
                  </a:cubicBezTo>
                  <a:cubicBezTo>
                    <a:pt x="94" y="59"/>
                    <a:pt x="49" y="0"/>
                    <a:pt x="0" y="21"/>
                  </a:cubicBezTo>
                  <a:cubicBezTo>
                    <a:pt x="0" y="21"/>
                    <a:pt x="22" y="15"/>
                    <a:pt x="22" y="79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/>
            </a:p>
          </p:txBody>
        </p:sp>
        <p:sp>
          <p:nvSpPr>
            <p:cNvPr id="16" name="Freeform 226">
              <a:extLst>
                <a:ext uri="{FF2B5EF4-FFF2-40B4-BE49-F238E27FC236}">
                  <a16:creationId xmlns:a16="http://schemas.microsoft.com/office/drawing/2014/main" id="{0FDECECB-B668-4572-BA2E-AA2B8EC471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7250" y="2011201"/>
              <a:ext cx="152422" cy="849777"/>
            </a:xfrm>
            <a:custGeom>
              <a:avLst/>
              <a:gdLst>
                <a:gd name="T0" fmla="*/ 22 w 94"/>
                <a:gd name="T1" fmla="*/ 79 h 522"/>
                <a:gd name="T2" fmla="*/ 22 w 94"/>
                <a:gd name="T3" fmla="*/ 513 h 522"/>
                <a:gd name="T4" fmla="*/ 33 w 94"/>
                <a:gd name="T5" fmla="*/ 522 h 522"/>
                <a:gd name="T6" fmla="*/ 62 w 94"/>
                <a:gd name="T7" fmla="*/ 522 h 522"/>
                <a:gd name="T8" fmla="*/ 62 w 94"/>
                <a:gd name="T9" fmla="*/ 93 h 522"/>
                <a:gd name="T10" fmla="*/ 94 w 94"/>
                <a:gd name="T11" fmla="*/ 59 h 522"/>
                <a:gd name="T12" fmla="*/ 0 w 94"/>
                <a:gd name="T13" fmla="*/ 21 h 522"/>
                <a:gd name="T14" fmla="*/ 22 w 94"/>
                <a:gd name="T15" fmla="*/ 79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" h="522">
                  <a:moveTo>
                    <a:pt x="22" y="79"/>
                  </a:moveTo>
                  <a:cubicBezTo>
                    <a:pt x="22" y="131"/>
                    <a:pt x="22" y="513"/>
                    <a:pt x="22" y="513"/>
                  </a:cubicBezTo>
                  <a:cubicBezTo>
                    <a:pt x="33" y="522"/>
                    <a:pt x="33" y="522"/>
                    <a:pt x="33" y="522"/>
                  </a:cubicBezTo>
                  <a:cubicBezTo>
                    <a:pt x="62" y="522"/>
                    <a:pt x="62" y="522"/>
                    <a:pt x="62" y="522"/>
                  </a:cubicBezTo>
                  <a:cubicBezTo>
                    <a:pt x="62" y="93"/>
                    <a:pt x="62" y="93"/>
                    <a:pt x="62" y="93"/>
                  </a:cubicBezTo>
                  <a:cubicBezTo>
                    <a:pt x="62" y="44"/>
                    <a:pt x="94" y="59"/>
                    <a:pt x="94" y="59"/>
                  </a:cubicBezTo>
                  <a:cubicBezTo>
                    <a:pt x="94" y="59"/>
                    <a:pt x="48" y="0"/>
                    <a:pt x="0" y="21"/>
                  </a:cubicBezTo>
                  <a:cubicBezTo>
                    <a:pt x="0" y="21"/>
                    <a:pt x="22" y="15"/>
                    <a:pt x="22" y="7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/>
            </a:p>
          </p:txBody>
        </p:sp>
        <p:sp>
          <p:nvSpPr>
            <p:cNvPr id="17" name="Freeform 227">
              <a:extLst>
                <a:ext uri="{FF2B5EF4-FFF2-40B4-BE49-F238E27FC236}">
                  <a16:creationId xmlns:a16="http://schemas.microsoft.com/office/drawing/2014/main" id="{24DE084A-9A4D-4A27-B76F-0156D44629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1602" y="2282173"/>
              <a:ext cx="131501" cy="578805"/>
            </a:xfrm>
            <a:custGeom>
              <a:avLst/>
              <a:gdLst>
                <a:gd name="T0" fmla="*/ 19 w 81"/>
                <a:gd name="T1" fmla="*/ 69 h 356"/>
                <a:gd name="T2" fmla="*/ 19 w 81"/>
                <a:gd name="T3" fmla="*/ 356 h 356"/>
                <a:gd name="T4" fmla="*/ 54 w 81"/>
                <a:gd name="T5" fmla="*/ 356 h 356"/>
                <a:gd name="T6" fmla="*/ 54 w 81"/>
                <a:gd name="T7" fmla="*/ 81 h 356"/>
                <a:gd name="T8" fmla="*/ 81 w 81"/>
                <a:gd name="T9" fmla="*/ 52 h 356"/>
                <a:gd name="T10" fmla="*/ 0 w 81"/>
                <a:gd name="T11" fmla="*/ 19 h 356"/>
                <a:gd name="T12" fmla="*/ 19 w 81"/>
                <a:gd name="T13" fmla="*/ 69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356">
                  <a:moveTo>
                    <a:pt x="19" y="69"/>
                  </a:moveTo>
                  <a:cubicBezTo>
                    <a:pt x="19" y="356"/>
                    <a:pt x="19" y="356"/>
                    <a:pt x="19" y="356"/>
                  </a:cubicBezTo>
                  <a:cubicBezTo>
                    <a:pt x="54" y="356"/>
                    <a:pt x="54" y="356"/>
                    <a:pt x="54" y="356"/>
                  </a:cubicBezTo>
                  <a:cubicBezTo>
                    <a:pt x="54" y="81"/>
                    <a:pt x="54" y="81"/>
                    <a:pt x="54" y="81"/>
                  </a:cubicBezTo>
                  <a:cubicBezTo>
                    <a:pt x="54" y="38"/>
                    <a:pt x="81" y="52"/>
                    <a:pt x="81" y="52"/>
                  </a:cubicBezTo>
                  <a:cubicBezTo>
                    <a:pt x="81" y="52"/>
                    <a:pt x="42" y="0"/>
                    <a:pt x="0" y="19"/>
                  </a:cubicBezTo>
                  <a:cubicBezTo>
                    <a:pt x="0" y="19"/>
                    <a:pt x="19" y="13"/>
                    <a:pt x="19" y="69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/>
            </a:p>
          </p:txBody>
        </p:sp>
        <p:sp>
          <p:nvSpPr>
            <p:cNvPr id="18" name="Freeform 228">
              <a:extLst>
                <a:ext uri="{FF2B5EF4-FFF2-40B4-BE49-F238E27FC236}">
                  <a16:creationId xmlns:a16="http://schemas.microsoft.com/office/drawing/2014/main" id="{E1E6E1D9-AF2E-400F-9807-14F07C1E00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3670" y="2269223"/>
              <a:ext cx="133494" cy="591756"/>
            </a:xfrm>
            <a:custGeom>
              <a:avLst/>
              <a:gdLst>
                <a:gd name="T0" fmla="*/ 19 w 82"/>
                <a:gd name="T1" fmla="*/ 69 h 364"/>
                <a:gd name="T2" fmla="*/ 19 w 82"/>
                <a:gd name="T3" fmla="*/ 364 h 364"/>
                <a:gd name="T4" fmla="*/ 54 w 82"/>
                <a:gd name="T5" fmla="*/ 364 h 364"/>
                <a:gd name="T6" fmla="*/ 54 w 82"/>
                <a:gd name="T7" fmla="*/ 81 h 364"/>
                <a:gd name="T8" fmla="*/ 82 w 82"/>
                <a:gd name="T9" fmla="*/ 52 h 364"/>
                <a:gd name="T10" fmla="*/ 0 w 82"/>
                <a:gd name="T11" fmla="*/ 19 h 364"/>
                <a:gd name="T12" fmla="*/ 19 w 82"/>
                <a:gd name="T13" fmla="*/ 69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364">
                  <a:moveTo>
                    <a:pt x="19" y="69"/>
                  </a:moveTo>
                  <a:cubicBezTo>
                    <a:pt x="19" y="364"/>
                    <a:pt x="19" y="364"/>
                    <a:pt x="19" y="364"/>
                  </a:cubicBezTo>
                  <a:cubicBezTo>
                    <a:pt x="54" y="364"/>
                    <a:pt x="54" y="364"/>
                    <a:pt x="54" y="364"/>
                  </a:cubicBezTo>
                  <a:cubicBezTo>
                    <a:pt x="54" y="81"/>
                    <a:pt x="54" y="81"/>
                    <a:pt x="54" y="81"/>
                  </a:cubicBezTo>
                  <a:cubicBezTo>
                    <a:pt x="54" y="38"/>
                    <a:pt x="82" y="52"/>
                    <a:pt x="82" y="52"/>
                  </a:cubicBezTo>
                  <a:cubicBezTo>
                    <a:pt x="82" y="52"/>
                    <a:pt x="42" y="0"/>
                    <a:pt x="0" y="19"/>
                  </a:cubicBezTo>
                  <a:cubicBezTo>
                    <a:pt x="0" y="19"/>
                    <a:pt x="19" y="13"/>
                    <a:pt x="19" y="6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/>
            </a:p>
          </p:txBody>
        </p:sp>
        <p:sp>
          <p:nvSpPr>
            <p:cNvPr id="19" name="Freeform 229">
              <a:extLst>
                <a:ext uri="{FF2B5EF4-FFF2-40B4-BE49-F238E27FC236}">
                  <a16:creationId xmlns:a16="http://schemas.microsoft.com/office/drawing/2014/main" id="{F19F77AA-BD85-417B-9B5E-F442C5A9022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1201" y="2327003"/>
              <a:ext cx="131501" cy="533975"/>
            </a:xfrm>
            <a:custGeom>
              <a:avLst/>
              <a:gdLst>
                <a:gd name="T0" fmla="*/ 19 w 81"/>
                <a:gd name="T1" fmla="*/ 69 h 328"/>
                <a:gd name="T2" fmla="*/ 19 w 81"/>
                <a:gd name="T3" fmla="*/ 328 h 328"/>
                <a:gd name="T4" fmla="*/ 54 w 81"/>
                <a:gd name="T5" fmla="*/ 328 h 328"/>
                <a:gd name="T6" fmla="*/ 54 w 81"/>
                <a:gd name="T7" fmla="*/ 80 h 328"/>
                <a:gd name="T8" fmla="*/ 81 w 81"/>
                <a:gd name="T9" fmla="*/ 51 h 328"/>
                <a:gd name="T10" fmla="*/ 0 w 81"/>
                <a:gd name="T11" fmla="*/ 18 h 328"/>
                <a:gd name="T12" fmla="*/ 19 w 81"/>
                <a:gd name="T13" fmla="*/ 69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328">
                  <a:moveTo>
                    <a:pt x="19" y="69"/>
                  </a:moveTo>
                  <a:cubicBezTo>
                    <a:pt x="19" y="328"/>
                    <a:pt x="19" y="328"/>
                    <a:pt x="19" y="328"/>
                  </a:cubicBezTo>
                  <a:cubicBezTo>
                    <a:pt x="54" y="328"/>
                    <a:pt x="54" y="328"/>
                    <a:pt x="54" y="328"/>
                  </a:cubicBezTo>
                  <a:cubicBezTo>
                    <a:pt x="54" y="80"/>
                    <a:pt x="54" y="80"/>
                    <a:pt x="54" y="80"/>
                  </a:cubicBezTo>
                  <a:cubicBezTo>
                    <a:pt x="54" y="38"/>
                    <a:pt x="81" y="51"/>
                    <a:pt x="81" y="51"/>
                  </a:cubicBezTo>
                  <a:cubicBezTo>
                    <a:pt x="81" y="51"/>
                    <a:pt x="42" y="0"/>
                    <a:pt x="0" y="18"/>
                  </a:cubicBezTo>
                  <a:cubicBezTo>
                    <a:pt x="0" y="18"/>
                    <a:pt x="19" y="13"/>
                    <a:pt x="19" y="69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/>
            </a:p>
          </p:txBody>
        </p:sp>
        <p:sp>
          <p:nvSpPr>
            <p:cNvPr id="20" name="Freeform 230">
              <a:extLst>
                <a:ext uri="{FF2B5EF4-FFF2-40B4-BE49-F238E27FC236}">
                  <a16:creationId xmlns:a16="http://schemas.microsoft.com/office/drawing/2014/main" id="{B85E56D0-B0AE-4077-8753-7C9BF2ABA1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3269" y="2314053"/>
              <a:ext cx="133494" cy="546926"/>
            </a:xfrm>
            <a:custGeom>
              <a:avLst/>
              <a:gdLst>
                <a:gd name="T0" fmla="*/ 19 w 82"/>
                <a:gd name="T1" fmla="*/ 69 h 336"/>
                <a:gd name="T2" fmla="*/ 19 w 82"/>
                <a:gd name="T3" fmla="*/ 336 h 336"/>
                <a:gd name="T4" fmla="*/ 54 w 82"/>
                <a:gd name="T5" fmla="*/ 336 h 336"/>
                <a:gd name="T6" fmla="*/ 54 w 82"/>
                <a:gd name="T7" fmla="*/ 80 h 336"/>
                <a:gd name="T8" fmla="*/ 82 w 82"/>
                <a:gd name="T9" fmla="*/ 51 h 336"/>
                <a:gd name="T10" fmla="*/ 0 w 82"/>
                <a:gd name="T11" fmla="*/ 18 h 336"/>
                <a:gd name="T12" fmla="*/ 19 w 82"/>
                <a:gd name="T13" fmla="*/ 69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336">
                  <a:moveTo>
                    <a:pt x="19" y="69"/>
                  </a:moveTo>
                  <a:cubicBezTo>
                    <a:pt x="19" y="336"/>
                    <a:pt x="19" y="336"/>
                    <a:pt x="19" y="336"/>
                  </a:cubicBezTo>
                  <a:cubicBezTo>
                    <a:pt x="54" y="336"/>
                    <a:pt x="54" y="336"/>
                    <a:pt x="54" y="336"/>
                  </a:cubicBezTo>
                  <a:cubicBezTo>
                    <a:pt x="54" y="80"/>
                    <a:pt x="54" y="80"/>
                    <a:pt x="54" y="80"/>
                  </a:cubicBezTo>
                  <a:cubicBezTo>
                    <a:pt x="54" y="38"/>
                    <a:pt x="82" y="51"/>
                    <a:pt x="82" y="51"/>
                  </a:cubicBezTo>
                  <a:cubicBezTo>
                    <a:pt x="82" y="51"/>
                    <a:pt x="42" y="0"/>
                    <a:pt x="0" y="18"/>
                  </a:cubicBezTo>
                  <a:cubicBezTo>
                    <a:pt x="0" y="18"/>
                    <a:pt x="19" y="13"/>
                    <a:pt x="19" y="6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/>
            </a:p>
          </p:txBody>
        </p:sp>
        <p:sp>
          <p:nvSpPr>
            <p:cNvPr id="21" name="Freeform 231">
              <a:extLst>
                <a:ext uri="{FF2B5EF4-FFF2-40B4-BE49-F238E27FC236}">
                  <a16:creationId xmlns:a16="http://schemas.microsoft.com/office/drawing/2014/main" id="{E5286281-5597-4543-937F-5D1A1B5D9E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0678" y="1959398"/>
              <a:ext cx="117554" cy="683408"/>
            </a:xfrm>
            <a:custGeom>
              <a:avLst/>
              <a:gdLst>
                <a:gd name="T0" fmla="*/ 0 w 72"/>
                <a:gd name="T1" fmla="*/ 17 h 420"/>
                <a:gd name="T2" fmla="*/ 17 w 72"/>
                <a:gd name="T3" fmla="*/ 61 h 420"/>
                <a:gd name="T4" fmla="*/ 17 w 72"/>
                <a:gd name="T5" fmla="*/ 396 h 420"/>
                <a:gd name="T6" fmla="*/ 48 w 72"/>
                <a:gd name="T7" fmla="*/ 420 h 420"/>
                <a:gd name="T8" fmla="*/ 48 w 72"/>
                <a:gd name="T9" fmla="*/ 72 h 420"/>
                <a:gd name="T10" fmla="*/ 72 w 72"/>
                <a:gd name="T11" fmla="*/ 46 h 420"/>
                <a:gd name="T12" fmla="*/ 0 w 72"/>
                <a:gd name="T13" fmla="*/ 17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420">
                  <a:moveTo>
                    <a:pt x="0" y="17"/>
                  </a:moveTo>
                  <a:cubicBezTo>
                    <a:pt x="0" y="17"/>
                    <a:pt x="17" y="12"/>
                    <a:pt x="17" y="61"/>
                  </a:cubicBezTo>
                  <a:cubicBezTo>
                    <a:pt x="17" y="101"/>
                    <a:pt x="17" y="396"/>
                    <a:pt x="17" y="396"/>
                  </a:cubicBezTo>
                  <a:cubicBezTo>
                    <a:pt x="48" y="420"/>
                    <a:pt x="48" y="420"/>
                    <a:pt x="48" y="420"/>
                  </a:cubicBezTo>
                  <a:cubicBezTo>
                    <a:pt x="48" y="420"/>
                    <a:pt x="48" y="125"/>
                    <a:pt x="48" y="72"/>
                  </a:cubicBezTo>
                  <a:cubicBezTo>
                    <a:pt x="48" y="34"/>
                    <a:pt x="72" y="46"/>
                    <a:pt x="72" y="46"/>
                  </a:cubicBezTo>
                  <a:cubicBezTo>
                    <a:pt x="72" y="46"/>
                    <a:pt x="37" y="0"/>
                    <a:pt x="0" y="17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/>
            </a:p>
          </p:txBody>
        </p:sp>
        <p:sp>
          <p:nvSpPr>
            <p:cNvPr id="22" name="Freeform 232">
              <a:extLst>
                <a:ext uri="{FF2B5EF4-FFF2-40B4-BE49-F238E27FC236}">
                  <a16:creationId xmlns:a16="http://schemas.microsoft.com/office/drawing/2014/main" id="{CB09C79F-2EE4-42F9-A78B-F013F9DE55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5735" y="1948439"/>
              <a:ext cx="117554" cy="683408"/>
            </a:xfrm>
            <a:custGeom>
              <a:avLst/>
              <a:gdLst>
                <a:gd name="T0" fmla="*/ 0 w 72"/>
                <a:gd name="T1" fmla="*/ 17 h 420"/>
                <a:gd name="T2" fmla="*/ 17 w 72"/>
                <a:gd name="T3" fmla="*/ 61 h 420"/>
                <a:gd name="T4" fmla="*/ 17 w 72"/>
                <a:gd name="T5" fmla="*/ 396 h 420"/>
                <a:gd name="T6" fmla="*/ 47 w 72"/>
                <a:gd name="T7" fmla="*/ 420 h 420"/>
                <a:gd name="T8" fmla="*/ 47 w 72"/>
                <a:gd name="T9" fmla="*/ 72 h 420"/>
                <a:gd name="T10" fmla="*/ 72 w 72"/>
                <a:gd name="T11" fmla="*/ 46 h 420"/>
                <a:gd name="T12" fmla="*/ 0 w 72"/>
                <a:gd name="T13" fmla="*/ 17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420">
                  <a:moveTo>
                    <a:pt x="0" y="17"/>
                  </a:moveTo>
                  <a:cubicBezTo>
                    <a:pt x="0" y="17"/>
                    <a:pt x="17" y="12"/>
                    <a:pt x="17" y="61"/>
                  </a:cubicBezTo>
                  <a:cubicBezTo>
                    <a:pt x="17" y="101"/>
                    <a:pt x="17" y="396"/>
                    <a:pt x="17" y="396"/>
                  </a:cubicBezTo>
                  <a:cubicBezTo>
                    <a:pt x="47" y="420"/>
                    <a:pt x="47" y="420"/>
                    <a:pt x="47" y="420"/>
                  </a:cubicBezTo>
                  <a:cubicBezTo>
                    <a:pt x="47" y="420"/>
                    <a:pt x="47" y="125"/>
                    <a:pt x="47" y="72"/>
                  </a:cubicBezTo>
                  <a:cubicBezTo>
                    <a:pt x="47" y="34"/>
                    <a:pt x="72" y="46"/>
                    <a:pt x="72" y="46"/>
                  </a:cubicBezTo>
                  <a:cubicBezTo>
                    <a:pt x="72" y="46"/>
                    <a:pt x="37" y="0"/>
                    <a:pt x="0" y="1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/>
            </a:p>
          </p:txBody>
        </p:sp>
        <p:sp>
          <p:nvSpPr>
            <p:cNvPr id="23" name="Freeform 233">
              <a:extLst>
                <a:ext uri="{FF2B5EF4-FFF2-40B4-BE49-F238E27FC236}">
                  <a16:creationId xmlns:a16="http://schemas.microsoft.com/office/drawing/2014/main" id="{FAE668C4-7D06-48CD-87E6-92FE857D8D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1963" y="2029133"/>
              <a:ext cx="53796" cy="476194"/>
            </a:xfrm>
            <a:custGeom>
              <a:avLst/>
              <a:gdLst>
                <a:gd name="T0" fmla="*/ 0 w 33"/>
                <a:gd name="T1" fmla="*/ 8 h 292"/>
                <a:gd name="T2" fmla="*/ 8 w 33"/>
                <a:gd name="T3" fmla="*/ 28 h 292"/>
                <a:gd name="T4" fmla="*/ 8 w 33"/>
                <a:gd name="T5" fmla="*/ 281 h 292"/>
                <a:gd name="T6" fmla="*/ 22 w 33"/>
                <a:gd name="T7" fmla="*/ 292 h 292"/>
                <a:gd name="T8" fmla="*/ 22 w 33"/>
                <a:gd name="T9" fmla="*/ 33 h 292"/>
                <a:gd name="T10" fmla="*/ 33 w 33"/>
                <a:gd name="T11" fmla="*/ 21 h 292"/>
                <a:gd name="T12" fmla="*/ 0 w 33"/>
                <a:gd name="T13" fmla="*/ 8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292">
                  <a:moveTo>
                    <a:pt x="0" y="8"/>
                  </a:moveTo>
                  <a:cubicBezTo>
                    <a:pt x="0" y="8"/>
                    <a:pt x="8" y="6"/>
                    <a:pt x="8" y="28"/>
                  </a:cubicBezTo>
                  <a:cubicBezTo>
                    <a:pt x="8" y="46"/>
                    <a:pt x="8" y="281"/>
                    <a:pt x="8" y="281"/>
                  </a:cubicBezTo>
                  <a:cubicBezTo>
                    <a:pt x="22" y="292"/>
                    <a:pt x="22" y="292"/>
                    <a:pt x="22" y="292"/>
                  </a:cubicBezTo>
                  <a:cubicBezTo>
                    <a:pt x="22" y="292"/>
                    <a:pt x="22" y="58"/>
                    <a:pt x="22" y="33"/>
                  </a:cubicBezTo>
                  <a:cubicBezTo>
                    <a:pt x="22" y="16"/>
                    <a:pt x="33" y="21"/>
                    <a:pt x="33" y="21"/>
                  </a:cubicBezTo>
                  <a:cubicBezTo>
                    <a:pt x="33" y="21"/>
                    <a:pt x="17" y="0"/>
                    <a:pt x="0" y="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/>
            </a:p>
          </p:txBody>
        </p:sp>
        <p:sp>
          <p:nvSpPr>
            <p:cNvPr id="24" name="Freeform 234">
              <a:extLst>
                <a:ext uri="{FF2B5EF4-FFF2-40B4-BE49-F238E27FC236}">
                  <a16:creationId xmlns:a16="http://schemas.microsoft.com/office/drawing/2014/main" id="{CEA7C3E6-04A2-4DD6-8097-B9778C47CB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5985" y="2024152"/>
              <a:ext cx="53796" cy="476194"/>
            </a:xfrm>
            <a:custGeom>
              <a:avLst/>
              <a:gdLst>
                <a:gd name="T0" fmla="*/ 0 w 33"/>
                <a:gd name="T1" fmla="*/ 8 h 292"/>
                <a:gd name="T2" fmla="*/ 7 w 33"/>
                <a:gd name="T3" fmla="*/ 28 h 292"/>
                <a:gd name="T4" fmla="*/ 7 w 33"/>
                <a:gd name="T5" fmla="*/ 281 h 292"/>
                <a:gd name="T6" fmla="*/ 22 w 33"/>
                <a:gd name="T7" fmla="*/ 292 h 292"/>
                <a:gd name="T8" fmla="*/ 22 w 33"/>
                <a:gd name="T9" fmla="*/ 33 h 292"/>
                <a:gd name="T10" fmla="*/ 33 w 33"/>
                <a:gd name="T11" fmla="*/ 21 h 292"/>
                <a:gd name="T12" fmla="*/ 0 w 33"/>
                <a:gd name="T13" fmla="*/ 8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292">
                  <a:moveTo>
                    <a:pt x="0" y="8"/>
                  </a:moveTo>
                  <a:cubicBezTo>
                    <a:pt x="0" y="8"/>
                    <a:pt x="7" y="5"/>
                    <a:pt x="7" y="28"/>
                  </a:cubicBezTo>
                  <a:cubicBezTo>
                    <a:pt x="7" y="46"/>
                    <a:pt x="7" y="281"/>
                    <a:pt x="7" y="281"/>
                  </a:cubicBezTo>
                  <a:cubicBezTo>
                    <a:pt x="22" y="292"/>
                    <a:pt x="22" y="292"/>
                    <a:pt x="22" y="292"/>
                  </a:cubicBezTo>
                  <a:cubicBezTo>
                    <a:pt x="22" y="292"/>
                    <a:pt x="22" y="58"/>
                    <a:pt x="22" y="33"/>
                  </a:cubicBezTo>
                  <a:cubicBezTo>
                    <a:pt x="22" y="16"/>
                    <a:pt x="33" y="21"/>
                    <a:pt x="33" y="21"/>
                  </a:cubicBezTo>
                  <a:cubicBezTo>
                    <a:pt x="33" y="21"/>
                    <a:pt x="17" y="0"/>
                    <a:pt x="0" y="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/>
            </a:p>
          </p:txBody>
        </p:sp>
        <p:sp>
          <p:nvSpPr>
            <p:cNvPr id="25" name="Freeform 236">
              <a:extLst>
                <a:ext uri="{FF2B5EF4-FFF2-40B4-BE49-F238E27FC236}">
                  <a16:creationId xmlns:a16="http://schemas.microsoft.com/office/drawing/2014/main" id="{709C74F6-72C0-41EB-8CC5-F0C891EABB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2855" y="1956409"/>
              <a:ext cx="2477603" cy="957369"/>
            </a:xfrm>
            <a:custGeom>
              <a:avLst/>
              <a:gdLst>
                <a:gd name="T0" fmla="*/ 483 w 1522"/>
                <a:gd name="T1" fmla="*/ 10 h 588"/>
                <a:gd name="T2" fmla="*/ 253 w 1522"/>
                <a:gd name="T3" fmla="*/ 80 h 588"/>
                <a:gd name="T4" fmla="*/ 183 w 1522"/>
                <a:gd name="T5" fmla="*/ 132 h 588"/>
                <a:gd name="T6" fmla="*/ 67 w 1522"/>
                <a:gd name="T7" fmla="*/ 270 h 588"/>
                <a:gd name="T8" fmla="*/ 183 w 1522"/>
                <a:gd name="T9" fmla="*/ 132 h 588"/>
                <a:gd name="T10" fmla="*/ 0 w 1522"/>
                <a:gd name="T11" fmla="*/ 382 h 588"/>
                <a:gd name="T12" fmla="*/ 20 w 1522"/>
                <a:gd name="T13" fmla="*/ 422 h 588"/>
                <a:gd name="T14" fmla="*/ 449 w 1522"/>
                <a:gd name="T15" fmla="*/ 44 h 588"/>
                <a:gd name="T16" fmla="*/ 1427 w 1522"/>
                <a:gd name="T17" fmla="*/ 588 h 588"/>
                <a:gd name="T18" fmla="*/ 1522 w 1522"/>
                <a:gd name="T19" fmla="*/ 588 h 588"/>
                <a:gd name="T20" fmla="*/ 483 w 1522"/>
                <a:gd name="T21" fmla="*/ 10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22" h="588">
                  <a:moveTo>
                    <a:pt x="483" y="10"/>
                  </a:moveTo>
                  <a:cubicBezTo>
                    <a:pt x="406" y="10"/>
                    <a:pt x="326" y="34"/>
                    <a:pt x="253" y="80"/>
                  </a:cubicBezTo>
                  <a:cubicBezTo>
                    <a:pt x="227" y="96"/>
                    <a:pt x="204" y="114"/>
                    <a:pt x="183" y="132"/>
                  </a:cubicBezTo>
                  <a:cubicBezTo>
                    <a:pt x="139" y="170"/>
                    <a:pt x="99" y="217"/>
                    <a:pt x="67" y="270"/>
                  </a:cubicBezTo>
                  <a:cubicBezTo>
                    <a:pt x="99" y="217"/>
                    <a:pt x="139" y="170"/>
                    <a:pt x="183" y="132"/>
                  </a:cubicBezTo>
                  <a:cubicBezTo>
                    <a:pt x="79" y="219"/>
                    <a:pt x="28" y="316"/>
                    <a:pt x="0" y="382"/>
                  </a:cubicBezTo>
                  <a:cubicBezTo>
                    <a:pt x="20" y="422"/>
                    <a:pt x="20" y="422"/>
                    <a:pt x="20" y="422"/>
                  </a:cubicBezTo>
                  <a:cubicBezTo>
                    <a:pt x="20" y="422"/>
                    <a:pt x="109" y="89"/>
                    <a:pt x="449" y="44"/>
                  </a:cubicBezTo>
                  <a:cubicBezTo>
                    <a:pt x="777" y="0"/>
                    <a:pt x="1238" y="321"/>
                    <a:pt x="1427" y="588"/>
                  </a:cubicBezTo>
                  <a:cubicBezTo>
                    <a:pt x="1522" y="588"/>
                    <a:pt x="1522" y="588"/>
                    <a:pt x="1522" y="588"/>
                  </a:cubicBezTo>
                  <a:cubicBezTo>
                    <a:pt x="1441" y="488"/>
                    <a:pt x="1020" y="10"/>
                    <a:pt x="483" y="1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/>
            </a:p>
          </p:txBody>
        </p:sp>
        <p:sp>
          <p:nvSpPr>
            <p:cNvPr id="26" name="Freeform 237">
              <a:extLst>
                <a:ext uri="{FF2B5EF4-FFF2-40B4-BE49-F238E27FC236}">
                  <a16:creationId xmlns:a16="http://schemas.microsoft.com/office/drawing/2014/main" id="{2ACF21CD-B29C-4063-A596-7C673CC5F8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4295" y="1759157"/>
              <a:ext cx="3722880" cy="1154621"/>
            </a:xfrm>
            <a:custGeom>
              <a:avLst/>
              <a:gdLst>
                <a:gd name="T0" fmla="*/ 930 w 2287"/>
                <a:gd name="T1" fmla="*/ 60 h 709"/>
                <a:gd name="T2" fmla="*/ 1 w 2287"/>
                <a:gd name="T3" fmla="*/ 200 h 709"/>
                <a:gd name="T4" fmla="*/ 0 w 2287"/>
                <a:gd name="T5" fmla="*/ 201 h 709"/>
                <a:gd name="T6" fmla="*/ 230 w 2287"/>
                <a:gd name="T7" fmla="*/ 131 h 709"/>
                <a:gd name="T8" fmla="*/ 1269 w 2287"/>
                <a:gd name="T9" fmla="*/ 709 h 709"/>
                <a:gd name="T10" fmla="*/ 2287 w 2287"/>
                <a:gd name="T11" fmla="*/ 709 h 709"/>
                <a:gd name="T12" fmla="*/ 930 w 2287"/>
                <a:gd name="T13" fmla="*/ 60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87" h="709">
                  <a:moveTo>
                    <a:pt x="930" y="60"/>
                  </a:moveTo>
                  <a:cubicBezTo>
                    <a:pt x="486" y="0"/>
                    <a:pt x="185" y="81"/>
                    <a:pt x="1" y="200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73" y="155"/>
                    <a:pt x="153" y="131"/>
                    <a:pt x="230" y="131"/>
                  </a:cubicBezTo>
                  <a:cubicBezTo>
                    <a:pt x="767" y="131"/>
                    <a:pt x="1188" y="609"/>
                    <a:pt x="1269" y="709"/>
                  </a:cubicBezTo>
                  <a:cubicBezTo>
                    <a:pt x="2287" y="709"/>
                    <a:pt x="2287" y="709"/>
                    <a:pt x="2287" y="709"/>
                  </a:cubicBezTo>
                  <a:cubicBezTo>
                    <a:pt x="2182" y="612"/>
                    <a:pt x="1655" y="158"/>
                    <a:pt x="930" y="60"/>
                  </a:cubicBez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/>
            </a:p>
          </p:txBody>
        </p:sp>
        <p:sp>
          <p:nvSpPr>
            <p:cNvPr id="27" name="Freeform 238">
              <a:extLst>
                <a:ext uri="{FF2B5EF4-FFF2-40B4-BE49-F238E27FC236}">
                  <a16:creationId xmlns:a16="http://schemas.microsoft.com/office/drawing/2014/main" id="{F8F47228-6DB9-4E14-957B-89821354B6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0101" y="1823911"/>
              <a:ext cx="2027311" cy="1089867"/>
            </a:xfrm>
            <a:custGeom>
              <a:avLst/>
              <a:gdLst>
                <a:gd name="T0" fmla="*/ 0 w 1246"/>
                <a:gd name="T1" fmla="*/ 0 h 669"/>
                <a:gd name="T2" fmla="*/ 1183 w 1246"/>
                <a:gd name="T3" fmla="*/ 669 h 669"/>
                <a:gd name="T4" fmla="*/ 1246 w 1246"/>
                <a:gd name="T5" fmla="*/ 669 h 669"/>
                <a:gd name="T6" fmla="*/ 53 w 1246"/>
                <a:gd name="T7" fmla="*/ 2 h 669"/>
                <a:gd name="T8" fmla="*/ 0 w 1246"/>
                <a:gd name="T9" fmla="*/ 0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6" h="669">
                  <a:moveTo>
                    <a:pt x="0" y="0"/>
                  </a:moveTo>
                  <a:cubicBezTo>
                    <a:pt x="629" y="84"/>
                    <a:pt x="1064" y="533"/>
                    <a:pt x="1183" y="669"/>
                  </a:cubicBezTo>
                  <a:cubicBezTo>
                    <a:pt x="1246" y="669"/>
                    <a:pt x="1246" y="669"/>
                    <a:pt x="1246" y="669"/>
                  </a:cubicBezTo>
                  <a:cubicBezTo>
                    <a:pt x="822" y="183"/>
                    <a:pt x="282" y="41"/>
                    <a:pt x="53" y="2"/>
                  </a:cubicBezTo>
                  <a:cubicBezTo>
                    <a:pt x="35" y="1"/>
                    <a:pt x="18" y="0"/>
                    <a:pt x="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F9E121B-391D-4E6F-A4FC-E1CEF05680EF}"/>
              </a:ext>
            </a:extLst>
          </p:cNvPr>
          <p:cNvGrpSpPr/>
          <p:nvPr/>
        </p:nvGrpSpPr>
        <p:grpSpPr>
          <a:xfrm>
            <a:off x="224921" y="830079"/>
            <a:ext cx="10766991" cy="2695731"/>
            <a:chOff x="499032" y="1791784"/>
            <a:chExt cx="9828942" cy="2597558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3927DAC-1F62-40E4-BE6C-9006985DD7F9}"/>
                </a:ext>
              </a:extLst>
            </p:cNvPr>
            <p:cNvSpPr txBox="1"/>
            <p:nvPr/>
          </p:nvSpPr>
          <p:spPr>
            <a:xfrm>
              <a:off x="499032" y="2455143"/>
              <a:ext cx="2574626" cy="150359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lIns="82296" tIns="41148" rIns="82296" bIns="41148" rtlCol="0" anchor="t">
              <a:spAutoFit/>
            </a:bodyPr>
            <a:lstStyle/>
            <a:p>
              <a:pPr marL="171450" lvl="0" indent="-171450">
                <a:buFont typeface="Arial"/>
                <a:buChar char="•"/>
              </a:pPr>
              <a:r>
                <a:rPr lang="en-US" sz="1200" dirty="0">
                  <a:latin typeface="Aptos"/>
                </a:rPr>
                <a:t>Venmo/PayPal</a:t>
              </a:r>
            </a:p>
            <a:p>
              <a:pPr marL="171450" indent="-171450">
                <a:buFont typeface="Arial"/>
                <a:buChar char="•"/>
              </a:pPr>
              <a:r>
                <a:rPr lang="en-US" sz="1200" dirty="0">
                  <a:latin typeface="Aptos"/>
                </a:rPr>
                <a:t>Push to Debit</a:t>
              </a:r>
            </a:p>
            <a:p>
              <a:pPr marL="171450" indent="-171450">
                <a:buFont typeface="Arial"/>
                <a:buChar char="•"/>
              </a:pPr>
              <a:r>
                <a:rPr lang="en-US" sz="1200" dirty="0">
                  <a:latin typeface="Aptos"/>
                </a:rPr>
                <a:t>UCP bulk loads</a:t>
              </a:r>
            </a:p>
            <a:p>
              <a:pPr marL="171450" indent="-171450">
                <a:buFont typeface="Arial"/>
                <a:buChar char="•"/>
              </a:pPr>
              <a:r>
                <a:rPr lang="en-US" sz="1200" dirty="0">
                  <a:latin typeface="Aptos"/>
                </a:rPr>
                <a:t>Apple Wallet auto provisioning</a:t>
              </a:r>
            </a:p>
            <a:p>
              <a:pPr marL="171450" indent="-171450">
                <a:buFont typeface="Arial"/>
                <a:buChar char="•"/>
              </a:pPr>
              <a:r>
                <a:rPr lang="en-US" sz="1200" dirty="0">
                  <a:latin typeface="Aptos"/>
                </a:rPr>
                <a:t>Android in app provisioning</a:t>
              </a:r>
            </a:p>
            <a:p>
              <a:pPr marL="171450" indent="-171450">
                <a:buFont typeface="Arial"/>
                <a:buChar char="•"/>
              </a:pPr>
              <a:r>
                <a:rPr lang="en-US" sz="1200" dirty="0">
                  <a:latin typeface="Aptos"/>
                </a:rPr>
                <a:t>PCI Encryption</a:t>
              </a:r>
            </a:p>
            <a:p>
              <a:pPr marL="171450" indent="-171450">
                <a:buFont typeface="Arial"/>
                <a:buChar char="•"/>
              </a:pPr>
              <a:r>
                <a:rPr lang="en-US" sz="1200" dirty="0">
                  <a:latin typeface="Aptos"/>
                </a:rPr>
                <a:t>Wearables</a:t>
              </a:r>
            </a:p>
            <a:p>
              <a:pPr marL="171450" indent="-171450">
                <a:buFont typeface="Arial"/>
                <a:buChar char="•"/>
              </a:pPr>
              <a:r>
                <a:rPr lang="en-US" sz="1200" dirty="0">
                  <a:latin typeface="Aptos"/>
                </a:rPr>
                <a:t>PCI &amp; SOC2 efforts</a:t>
              </a:r>
              <a:endParaRPr lang="en-US" sz="1100" dirty="0">
                <a:latin typeface="Georgia Pro Light" panose="02040302050405020303" pitchFamily="18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77C1903-3331-4000-B2D9-C7F04F0CF577}"/>
                </a:ext>
              </a:extLst>
            </p:cNvPr>
            <p:cNvSpPr txBox="1"/>
            <p:nvPr/>
          </p:nvSpPr>
          <p:spPr>
            <a:xfrm>
              <a:off x="8275057" y="3775447"/>
              <a:ext cx="2052917" cy="61389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lIns="82296" tIns="41148" rIns="82296" bIns="41148" rtlCol="0" anchor="t">
              <a:spAutoFit/>
            </a:bodyPr>
            <a:lstStyle/>
            <a:p>
              <a:pPr marL="171450" indent="-171450">
                <a:buFont typeface="Arial"/>
                <a:buChar char="•"/>
              </a:pPr>
              <a:r>
                <a:rPr lang="en-US" sz="1200" dirty="0">
                  <a:latin typeface="Aptos"/>
                </a:rPr>
                <a:t>UCP – customer reporting</a:t>
              </a:r>
              <a:endParaRPr lang="en-US" dirty="0"/>
            </a:p>
            <a:p>
              <a:pPr marL="171450" indent="-171450">
                <a:buFont typeface="Arial"/>
                <a:buChar char="•"/>
              </a:pPr>
              <a:r>
                <a:rPr lang="en-US" sz="1200" dirty="0">
                  <a:latin typeface="Aptos"/>
                </a:rPr>
                <a:t>PCI Data Retention</a:t>
              </a:r>
            </a:p>
            <a:p>
              <a:pPr marL="171450" indent="-171450">
                <a:buFont typeface="Arial"/>
                <a:buChar char="•"/>
              </a:pPr>
              <a:r>
                <a:rPr lang="en-US" sz="1200" dirty="0">
                  <a:latin typeface="Aptos"/>
                </a:rPr>
                <a:t>Usio ONE Solutions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CAE3A2F-0035-450C-BB34-6A6068BC3329}"/>
                </a:ext>
              </a:extLst>
            </p:cNvPr>
            <p:cNvSpPr txBox="1"/>
            <p:nvPr/>
          </p:nvSpPr>
          <p:spPr>
            <a:xfrm>
              <a:off x="6576413" y="2198211"/>
              <a:ext cx="2949889" cy="114771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lIns="82296" tIns="41148" rIns="82296" bIns="41148" rtlCol="0" anchor="t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Aptos"/>
                </a:rPr>
                <a:t>Private Label release</a:t>
              </a:r>
              <a:endParaRPr lang="en-US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Aptos"/>
                </a:rPr>
                <a:t>Usio ONE Disbursement Solution (AR/AP)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Aptos"/>
                </a:rPr>
                <a:t>Configure new withdrawal methods for GPR &amp; Consumer Choice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Aptos"/>
                </a:rPr>
                <a:t>PCI &amp; SOC2 – completion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Aptos"/>
                </a:rPr>
                <a:t>PEN Test updates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FC652E3-F170-4B7F-91C6-5AC0D51D2F30}"/>
                </a:ext>
              </a:extLst>
            </p:cNvPr>
            <p:cNvSpPr txBox="1"/>
            <p:nvPr/>
          </p:nvSpPr>
          <p:spPr>
            <a:xfrm>
              <a:off x="3506117" y="1791784"/>
              <a:ext cx="2794294" cy="150359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lIns="82296" tIns="41148" rIns="82296" bIns="41148" rtlCol="0" anchor="t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Aptos"/>
                </a:rPr>
                <a:t>Consumer Choice Fee updates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Aptos"/>
                </a:rPr>
                <a:t>Commercial card upgrade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Aptos"/>
                </a:rPr>
                <a:t>Fiserv efficiency projects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Aptos"/>
                </a:rPr>
                <a:t>Payroll/Private label configurations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Aptos"/>
                </a:rPr>
                <a:t>SURE – dynamic CHA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Aptos"/>
                </a:rPr>
                <a:t>PCI &amp; SOC2 efforts</a:t>
              </a:r>
            </a:p>
            <a:p>
              <a:pPr marL="171450" indent="-171450">
                <a:buFont typeface="Arial"/>
                <a:buChar char="•"/>
              </a:pPr>
              <a:r>
                <a:rPr lang="en-US" sz="1200" dirty="0">
                  <a:latin typeface="Aptos"/>
                </a:rPr>
                <a:t>Card Compliant (escheatment)</a:t>
              </a:r>
            </a:p>
            <a:p>
              <a:pPr marL="171450" indent="-171450">
                <a:buFont typeface="Arial"/>
                <a:buChar char="•"/>
              </a:pPr>
              <a:r>
                <a:rPr lang="en-US" sz="1200" dirty="0">
                  <a:latin typeface="Aptos"/>
                </a:rPr>
                <a:t>MFO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9802271-7253-4595-A84E-FBFD0379B022}"/>
              </a:ext>
            </a:extLst>
          </p:cNvPr>
          <p:cNvGrpSpPr/>
          <p:nvPr/>
        </p:nvGrpSpPr>
        <p:grpSpPr>
          <a:xfrm rot="692862">
            <a:off x="6745620" y="2524304"/>
            <a:ext cx="903170" cy="1181276"/>
            <a:chOff x="6327624" y="2833746"/>
            <a:chExt cx="914401" cy="1267968"/>
          </a:xfrm>
        </p:grpSpPr>
        <p:sp>
          <p:nvSpPr>
            <p:cNvPr id="41" name="Freeform 7">
              <a:extLst>
                <a:ext uri="{FF2B5EF4-FFF2-40B4-BE49-F238E27FC236}">
                  <a16:creationId xmlns:a16="http://schemas.microsoft.com/office/drawing/2014/main" id="{95755206-31F2-413E-B72D-30A01F2CD26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7624" y="2833746"/>
              <a:ext cx="914401" cy="1267968"/>
            </a:xfrm>
            <a:custGeom>
              <a:avLst/>
              <a:gdLst>
                <a:gd name="T0" fmla="*/ 1 w 550"/>
                <a:gd name="T1" fmla="*/ 763 h 764"/>
                <a:gd name="T2" fmla="*/ 5 w 550"/>
                <a:gd name="T3" fmla="*/ 764 h 764"/>
                <a:gd name="T4" fmla="*/ 159 w 550"/>
                <a:gd name="T5" fmla="*/ 548 h 764"/>
                <a:gd name="T6" fmla="*/ 189 w 550"/>
                <a:gd name="T7" fmla="*/ 538 h 764"/>
                <a:gd name="T8" fmla="*/ 460 w 550"/>
                <a:gd name="T9" fmla="*/ 464 h 764"/>
                <a:gd name="T10" fmla="*/ 512 w 550"/>
                <a:gd name="T11" fmla="*/ 188 h 764"/>
                <a:gd name="T12" fmla="*/ 213 w 550"/>
                <a:gd name="T13" fmla="*/ 25 h 764"/>
                <a:gd name="T14" fmla="*/ 0 w 550"/>
                <a:gd name="T15" fmla="*/ 292 h 764"/>
                <a:gd name="T16" fmla="*/ 1 w 550"/>
                <a:gd name="T17" fmla="*/ 744 h 764"/>
                <a:gd name="T18" fmla="*/ 1 w 550"/>
                <a:gd name="T19" fmla="*/ 763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0" h="764">
                  <a:moveTo>
                    <a:pt x="1" y="763"/>
                  </a:moveTo>
                  <a:cubicBezTo>
                    <a:pt x="2" y="764"/>
                    <a:pt x="4" y="764"/>
                    <a:pt x="5" y="764"/>
                  </a:cubicBezTo>
                  <a:cubicBezTo>
                    <a:pt x="57" y="692"/>
                    <a:pt x="108" y="621"/>
                    <a:pt x="159" y="548"/>
                  </a:cubicBezTo>
                  <a:cubicBezTo>
                    <a:pt x="168" y="535"/>
                    <a:pt x="175" y="534"/>
                    <a:pt x="189" y="538"/>
                  </a:cubicBezTo>
                  <a:cubicBezTo>
                    <a:pt x="293" y="566"/>
                    <a:pt x="386" y="544"/>
                    <a:pt x="460" y="464"/>
                  </a:cubicBezTo>
                  <a:cubicBezTo>
                    <a:pt x="533" y="384"/>
                    <a:pt x="550" y="290"/>
                    <a:pt x="512" y="188"/>
                  </a:cubicBezTo>
                  <a:cubicBezTo>
                    <a:pt x="467" y="68"/>
                    <a:pt x="340" y="0"/>
                    <a:pt x="213" y="25"/>
                  </a:cubicBezTo>
                  <a:cubicBezTo>
                    <a:pt x="88" y="49"/>
                    <a:pt x="1" y="159"/>
                    <a:pt x="0" y="292"/>
                  </a:cubicBezTo>
                  <a:cubicBezTo>
                    <a:pt x="0" y="443"/>
                    <a:pt x="1" y="594"/>
                    <a:pt x="1" y="744"/>
                  </a:cubicBezTo>
                  <a:cubicBezTo>
                    <a:pt x="1" y="751"/>
                    <a:pt x="1" y="757"/>
                    <a:pt x="1" y="76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/>
            </a:p>
          </p:txBody>
        </p:sp>
        <p:sp>
          <p:nvSpPr>
            <p:cNvPr id="42" name="Freeform 16">
              <a:extLst>
                <a:ext uri="{FF2B5EF4-FFF2-40B4-BE49-F238E27FC236}">
                  <a16:creationId xmlns:a16="http://schemas.microsoft.com/office/drawing/2014/main" id="{4A0E8644-6BC0-4447-8CFA-9FC9A06519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4089" y="3022723"/>
              <a:ext cx="567945" cy="567944"/>
            </a:xfrm>
            <a:custGeom>
              <a:avLst/>
              <a:gdLst>
                <a:gd name="T0" fmla="*/ 342 w 342"/>
                <a:gd name="T1" fmla="*/ 171 h 342"/>
                <a:gd name="T2" fmla="*/ 172 w 342"/>
                <a:gd name="T3" fmla="*/ 341 h 342"/>
                <a:gd name="T4" fmla="*/ 1 w 342"/>
                <a:gd name="T5" fmla="*/ 169 h 342"/>
                <a:gd name="T6" fmla="*/ 173 w 342"/>
                <a:gd name="T7" fmla="*/ 0 h 342"/>
                <a:gd name="T8" fmla="*/ 342 w 342"/>
                <a:gd name="T9" fmla="*/ 171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2" h="342">
                  <a:moveTo>
                    <a:pt x="342" y="171"/>
                  </a:moveTo>
                  <a:cubicBezTo>
                    <a:pt x="342" y="265"/>
                    <a:pt x="265" y="342"/>
                    <a:pt x="172" y="341"/>
                  </a:cubicBezTo>
                  <a:cubicBezTo>
                    <a:pt x="77" y="341"/>
                    <a:pt x="0" y="263"/>
                    <a:pt x="1" y="169"/>
                  </a:cubicBezTo>
                  <a:cubicBezTo>
                    <a:pt x="2" y="75"/>
                    <a:pt x="79" y="0"/>
                    <a:pt x="173" y="0"/>
                  </a:cubicBezTo>
                  <a:cubicBezTo>
                    <a:pt x="267" y="1"/>
                    <a:pt x="342" y="77"/>
                    <a:pt x="342" y="1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F18AF99-1D50-44E9-BE7F-EA89ABB49D12}"/>
              </a:ext>
            </a:extLst>
          </p:cNvPr>
          <p:cNvGrpSpPr/>
          <p:nvPr/>
        </p:nvGrpSpPr>
        <p:grpSpPr>
          <a:xfrm rot="1278562">
            <a:off x="9140366" y="3585419"/>
            <a:ext cx="903170" cy="1181276"/>
            <a:chOff x="9044153" y="4469517"/>
            <a:chExt cx="914401" cy="1267968"/>
          </a:xfrm>
        </p:grpSpPr>
        <p:sp>
          <p:nvSpPr>
            <p:cNvPr id="45" name="Freeform 7">
              <a:extLst>
                <a:ext uri="{FF2B5EF4-FFF2-40B4-BE49-F238E27FC236}">
                  <a16:creationId xmlns:a16="http://schemas.microsoft.com/office/drawing/2014/main" id="{C3E0C8A9-B2F6-4101-B195-40C7F60F05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044153" y="4469517"/>
              <a:ext cx="914401" cy="1267968"/>
            </a:xfrm>
            <a:custGeom>
              <a:avLst/>
              <a:gdLst>
                <a:gd name="T0" fmla="*/ 1 w 550"/>
                <a:gd name="T1" fmla="*/ 763 h 764"/>
                <a:gd name="T2" fmla="*/ 5 w 550"/>
                <a:gd name="T3" fmla="*/ 764 h 764"/>
                <a:gd name="T4" fmla="*/ 159 w 550"/>
                <a:gd name="T5" fmla="*/ 548 h 764"/>
                <a:gd name="T6" fmla="*/ 189 w 550"/>
                <a:gd name="T7" fmla="*/ 538 h 764"/>
                <a:gd name="T8" fmla="*/ 460 w 550"/>
                <a:gd name="T9" fmla="*/ 464 h 764"/>
                <a:gd name="T10" fmla="*/ 512 w 550"/>
                <a:gd name="T11" fmla="*/ 188 h 764"/>
                <a:gd name="T12" fmla="*/ 213 w 550"/>
                <a:gd name="T13" fmla="*/ 25 h 764"/>
                <a:gd name="T14" fmla="*/ 0 w 550"/>
                <a:gd name="T15" fmla="*/ 292 h 764"/>
                <a:gd name="T16" fmla="*/ 1 w 550"/>
                <a:gd name="T17" fmla="*/ 744 h 764"/>
                <a:gd name="T18" fmla="*/ 1 w 550"/>
                <a:gd name="T19" fmla="*/ 763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0" h="764">
                  <a:moveTo>
                    <a:pt x="1" y="763"/>
                  </a:moveTo>
                  <a:cubicBezTo>
                    <a:pt x="2" y="764"/>
                    <a:pt x="4" y="764"/>
                    <a:pt x="5" y="764"/>
                  </a:cubicBezTo>
                  <a:cubicBezTo>
                    <a:pt x="57" y="692"/>
                    <a:pt x="108" y="621"/>
                    <a:pt x="159" y="548"/>
                  </a:cubicBezTo>
                  <a:cubicBezTo>
                    <a:pt x="168" y="535"/>
                    <a:pt x="175" y="534"/>
                    <a:pt x="189" y="538"/>
                  </a:cubicBezTo>
                  <a:cubicBezTo>
                    <a:pt x="293" y="566"/>
                    <a:pt x="386" y="544"/>
                    <a:pt x="460" y="464"/>
                  </a:cubicBezTo>
                  <a:cubicBezTo>
                    <a:pt x="533" y="384"/>
                    <a:pt x="550" y="290"/>
                    <a:pt x="512" y="188"/>
                  </a:cubicBezTo>
                  <a:cubicBezTo>
                    <a:pt x="467" y="68"/>
                    <a:pt x="340" y="0"/>
                    <a:pt x="213" y="25"/>
                  </a:cubicBezTo>
                  <a:cubicBezTo>
                    <a:pt x="88" y="49"/>
                    <a:pt x="1" y="159"/>
                    <a:pt x="0" y="292"/>
                  </a:cubicBezTo>
                  <a:cubicBezTo>
                    <a:pt x="0" y="443"/>
                    <a:pt x="1" y="594"/>
                    <a:pt x="1" y="744"/>
                  </a:cubicBezTo>
                  <a:cubicBezTo>
                    <a:pt x="1" y="751"/>
                    <a:pt x="1" y="757"/>
                    <a:pt x="1" y="76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/>
            </a:p>
          </p:txBody>
        </p:sp>
        <p:sp>
          <p:nvSpPr>
            <p:cNvPr id="46" name="Freeform 16">
              <a:extLst>
                <a:ext uri="{FF2B5EF4-FFF2-40B4-BE49-F238E27FC236}">
                  <a16:creationId xmlns:a16="http://schemas.microsoft.com/office/drawing/2014/main" id="{F2CA4E71-0DC2-4F97-A28A-6EB6E17313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00618" y="4658494"/>
              <a:ext cx="567945" cy="567944"/>
            </a:xfrm>
            <a:custGeom>
              <a:avLst/>
              <a:gdLst>
                <a:gd name="T0" fmla="*/ 342 w 342"/>
                <a:gd name="T1" fmla="*/ 171 h 342"/>
                <a:gd name="T2" fmla="*/ 172 w 342"/>
                <a:gd name="T3" fmla="*/ 341 h 342"/>
                <a:gd name="T4" fmla="*/ 1 w 342"/>
                <a:gd name="T5" fmla="*/ 169 h 342"/>
                <a:gd name="T6" fmla="*/ 173 w 342"/>
                <a:gd name="T7" fmla="*/ 0 h 342"/>
                <a:gd name="T8" fmla="*/ 342 w 342"/>
                <a:gd name="T9" fmla="*/ 171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2" h="342">
                  <a:moveTo>
                    <a:pt x="342" y="171"/>
                  </a:moveTo>
                  <a:cubicBezTo>
                    <a:pt x="342" y="265"/>
                    <a:pt x="265" y="342"/>
                    <a:pt x="172" y="341"/>
                  </a:cubicBezTo>
                  <a:cubicBezTo>
                    <a:pt x="77" y="341"/>
                    <a:pt x="0" y="263"/>
                    <a:pt x="1" y="169"/>
                  </a:cubicBezTo>
                  <a:cubicBezTo>
                    <a:pt x="2" y="75"/>
                    <a:pt x="79" y="0"/>
                    <a:pt x="173" y="0"/>
                  </a:cubicBezTo>
                  <a:cubicBezTo>
                    <a:pt x="267" y="1"/>
                    <a:pt x="342" y="77"/>
                    <a:pt x="342" y="1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82D5372-D7CF-4C9F-956C-E5C7ADD40549}"/>
              </a:ext>
            </a:extLst>
          </p:cNvPr>
          <p:cNvGrpSpPr/>
          <p:nvPr/>
        </p:nvGrpSpPr>
        <p:grpSpPr>
          <a:xfrm>
            <a:off x="1183507" y="3135534"/>
            <a:ext cx="903170" cy="1181276"/>
            <a:chOff x="838198" y="3345785"/>
            <a:chExt cx="914401" cy="1267968"/>
          </a:xfrm>
        </p:grpSpPr>
        <p:sp>
          <p:nvSpPr>
            <p:cNvPr id="49" name="Freeform 7">
              <a:extLst>
                <a:ext uri="{FF2B5EF4-FFF2-40B4-BE49-F238E27FC236}">
                  <a16:creationId xmlns:a16="http://schemas.microsoft.com/office/drawing/2014/main" id="{A01BEC7C-E27F-49D6-AE38-F5861D703B0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198" y="3345785"/>
              <a:ext cx="914401" cy="1267968"/>
            </a:xfrm>
            <a:custGeom>
              <a:avLst/>
              <a:gdLst>
                <a:gd name="T0" fmla="*/ 1 w 550"/>
                <a:gd name="T1" fmla="*/ 763 h 764"/>
                <a:gd name="T2" fmla="*/ 5 w 550"/>
                <a:gd name="T3" fmla="*/ 764 h 764"/>
                <a:gd name="T4" fmla="*/ 159 w 550"/>
                <a:gd name="T5" fmla="*/ 548 h 764"/>
                <a:gd name="T6" fmla="*/ 189 w 550"/>
                <a:gd name="T7" fmla="*/ 538 h 764"/>
                <a:gd name="T8" fmla="*/ 460 w 550"/>
                <a:gd name="T9" fmla="*/ 464 h 764"/>
                <a:gd name="T10" fmla="*/ 512 w 550"/>
                <a:gd name="T11" fmla="*/ 188 h 764"/>
                <a:gd name="T12" fmla="*/ 213 w 550"/>
                <a:gd name="T13" fmla="*/ 25 h 764"/>
                <a:gd name="T14" fmla="*/ 0 w 550"/>
                <a:gd name="T15" fmla="*/ 292 h 764"/>
                <a:gd name="T16" fmla="*/ 1 w 550"/>
                <a:gd name="T17" fmla="*/ 744 h 764"/>
                <a:gd name="T18" fmla="*/ 1 w 550"/>
                <a:gd name="T19" fmla="*/ 763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0" h="764">
                  <a:moveTo>
                    <a:pt x="1" y="763"/>
                  </a:moveTo>
                  <a:cubicBezTo>
                    <a:pt x="2" y="764"/>
                    <a:pt x="4" y="764"/>
                    <a:pt x="5" y="764"/>
                  </a:cubicBezTo>
                  <a:cubicBezTo>
                    <a:pt x="57" y="692"/>
                    <a:pt x="108" y="621"/>
                    <a:pt x="159" y="548"/>
                  </a:cubicBezTo>
                  <a:cubicBezTo>
                    <a:pt x="168" y="535"/>
                    <a:pt x="175" y="534"/>
                    <a:pt x="189" y="538"/>
                  </a:cubicBezTo>
                  <a:cubicBezTo>
                    <a:pt x="293" y="566"/>
                    <a:pt x="386" y="544"/>
                    <a:pt x="460" y="464"/>
                  </a:cubicBezTo>
                  <a:cubicBezTo>
                    <a:pt x="533" y="384"/>
                    <a:pt x="550" y="290"/>
                    <a:pt x="512" y="188"/>
                  </a:cubicBezTo>
                  <a:cubicBezTo>
                    <a:pt x="467" y="68"/>
                    <a:pt x="340" y="0"/>
                    <a:pt x="213" y="25"/>
                  </a:cubicBezTo>
                  <a:cubicBezTo>
                    <a:pt x="88" y="49"/>
                    <a:pt x="1" y="159"/>
                    <a:pt x="0" y="292"/>
                  </a:cubicBezTo>
                  <a:cubicBezTo>
                    <a:pt x="0" y="443"/>
                    <a:pt x="1" y="594"/>
                    <a:pt x="1" y="744"/>
                  </a:cubicBezTo>
                  <a:cubicBezTo>
                    <a:pt x="1" y="751"/>
                    <a:pt x="1" y="757"/>
                    <a:pt x="1" y="7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en-US" sz="1264"/>
            </a:p>
          </p:txBody>
        </p:sp>
        <p:sp>
          <p:nvSpPr>
            <p:cNvPr id="50" name="Freeform 16">
              <a:extLst>
                <a:ext uri="{FF2B5EF4-FFF2-40B4-BE49-F238E27FC236}">
                  <a16:creationId xmlns:a16="http://schemas.microsoft.com/office/drawing/2014/main" id="{5DCCD9A0-EA8A-4470-9F4A-70EB84BE68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4965" y="3524000"/>
              <a:ext cx="567945" cy="567944"/>
            </a:xfrm>
            <a:custGeom>
              <a:avLst/>
              <a:gdLst>
                <a:gd name="T0" fmla="*/ 342 w 342"/>
                <a:gd name="T1" fmla="*/ 171 h 342"/>
                <a:gd name="T2" fmla="*/ 172 w 342"/>
                <a:gd name="T3" fmla="*/ 341 h 342"/>
                <a:gd name="T4" fmla="*/ 1 w 342"/>
                <a:gd name="T5" fmla="*/ 169 h 342"/>
                <a:gd name="T6" fmla="*/ 173 w 342"/>
                <a:gd name="T7" fmla="*/ 0 h 342"/>
                <a:gd name="T8" fmla="*/ 342 w 342"/>
                <a:gd name="T9" fmla="*/ 171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2" h="342">
                  <a:moveTo>
                    <a:pt x="342" y="171"/>
                  </a:moveTo>
                  <a:cubicBezTo>
                    <a:pt x="342" y="265"/>
                    <a:pt x="265" y="342"/>
                    <a:pt x="172" y="341"/>
                  </a:cubicBezTo>
                  <a:cubicBezTo>
                    <a:pt x="77" y="341"/>
                    <a:pt x="0" y="263"/>
                    <a:pt x="1" y="169"/>
                  </a:cubicBezTo>
                  <a:cubicBezTo>
                    <a:pt x="2" y="75"/>
                    <a:pt x="79" y="0"/>
                    <a:pt x="173" y="0"/>
                  </a:cubicBezTo>
                  <a:cubicBezTo>
                    <a:pt x="267" y="1"/>
                    <a:pt x="342" y="77"/>
                    <a:pt x="342" y="1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b="1"/>
                <a:t>Q1</a:t>
              </a:r>
              <a:endParaRPr lang="en-US" sz="2000"/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2ECF777E-8357-4541-9722-9BD6F1013684}"/>
              </a:ext>
            </a:extLst>
          </p:cNvPr>
          <p:cNvSpPr txBox="1"/>
          <p:nvPr/>
        </p:nvSpPr>
        <p:spPr>
          <a:xfrm>
            <a:off x="1404439" y="-43571"/>
            <a:ext cx="7389395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400" dirty="0">
                <a:latin typeface="Aptos"/>
                <a:ea typeface="Cambria"/>
                <a:cs typeface="+mj-cs"/>
              </a:rPr>
              <a:t>Engineering Roadmap</a:t>
            </a:r>
            <a:endParaRPr lang="en-US" sz="4400" dirty="0">
              <a:latin typeface="Aptos"/>
              <a:ea typeface="Cambria" panose="02040503050406030204" pitchFamily="18" charset="0"/>
              <a:cs typeface="+mj-cs"/>
            </a:endParaRPr>
          </a:p>
        </p:txBody>
      </p:sp>
      <p:pic>
        <p:nvPicPr>
          <p:cNvPr id="57" name="Picture 56" descr="A close-up of a logo&#10;&#10;AI-generated content may be incorrect.">
            <a:extLst>
              <a:ext uri="{FF2B5EF4-FFF2-40B4-BE49-F238E27FC236}">
                <a16:creationId xmlns:a16="http://schemas.microsoft.com/office/drawing/2014/main" id="{3F5148F4-C4B6-95F8-50A3-6FFABEB84B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2827" y="36095"/>
            <a:ext cx="3209925" cy="990600"/>
          </a:xfrm>
          <a:prstGeom prst="rect">
            <a:avLst/>
          </a:prstGeom>
        </p:spPr>
      </p:pic>
      <p:sp>
        <p:nvSpPr>
          <p:cNvPr id="61" name="Freeform 16">
            <a:extLst>
              <a:ext uri="{FF2B5EF4-FFF2-40B4-BE49-F238E27FC236}">
                <a16:creationId xmlns:a16="http://schemas.microsoft.com/office/drawing/2014/main" id="{1F0647DD-5FC5-9EB3-0D93-D787B1BE0AF8}"/>
              </a:ext>
            </a:extLst>
          </p:cNvPr>
          <p:cNvSpPr>
            <a:spLocks/>
          </p:cNvSpPr>
          <p:nvPr/>
        </p:nvSpPr>
        <p:spPr bwMode="auto">
          <a:xfrm>
            <a:off x="4106327" y="2576780"/>
            <a:ext cx="560969" cy="529113"/>
          </a:xfrm>
          <a:custGeom>
            <a:avLst/>
            <a:gdLst>
              <a:gd name="T0" fmla="*/ 342 w 342"/>
              <a:gd name="T1" fmla="*/ 171 h 342"/>
              <a:gd name="T2" fmla="*/ 172 w 342"/>
              <a:gd name="T3" fmla="*/ 341 h 342"/>
              <a:gd name="T4" fmla="*/ 1 w 342"/>
              <a:gd name="T5" fmla="*/ 169 h 342"/>
              <a:gd name="T6" fmla="*/ 173 w 342"/>
              <a:gd name="T7" fmla="*/ 0 h 342"/>
              <a:gd name="T8" fmla="*/ 342 w 342"/>
              <a:gd name="T9" fmla="*/ 171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2" h="342">
                <a:moveTo>
                  <a:pt x="342" y="171"/>
                </a:moveTo>
                <a:cubicBezTo>
                  <a:pt x="342" y="265"/>
                  <a:pt x="265" y="342"/>
                  <a:pt x="172" y="341"/>
                </a:cubicBezTo>
                <a:cubicBezTo>
                  <a:pt x="77" y="341"/>
                  <a:pt x="0" y="263"/>
                  <a:pt x="1" y="169"/>
                </a:cubicBezTo>
                <a:cubicBezTo>
                  <a:pt x="2" y="75"/>
                  <a:pt x="79" y="0"/>
                  <a:pt x="173" y="0"/>
                </a:cubicBezTo>
                <a:cubicBezTo>
                  <a:pt x="267" y="1"/>
                  <a:pt x="342" y="77"/>
                  <a:pt x="342" y="17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2296" tIns="41148" rIns="82296" bIns="41148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/>
              <a:t>Q2</a:t>
            </a:r>
            <a:endParaRPr lang="en-US" sz="2000" dirty="0"/>
          </a:p>
        </p:txBody>
      </p:sp>
      <p:sp>
        <p:nvSpPr>
          <p:cNvPr id="63" name="Freeform 16">
            <a:extLst>
              <a:ext uri="{FF2B5EF4-FFF2-40B4-BE49-F238E27FC236}">
                <a16:creationId xmlns:a16="http://schemas.microsoft.com/office/drawing/2014/main" id="{4A74C256-BD2E-3D67-75D9-CE15ECE15192}"/>
              </a:ext>
            </a:extLst>
          </p:cNvPr>
          <p:cNvSpPr>
            <a:spLocks/>
          </p:cNvSpPr>
          <p:nvPr/>
        </p:nvSpPr>
        <p:spPr bwMode="auto">
          <a:xfrm>
            <a:off x="6912280" y="2672609"/>
            <a:ext cx="560969" cy="529113"/>
          </a:xfrm>
          <a:custGeom>
            <a:avLst/>
            <a:gdLst>
              <a:gd name="T0" fmla="*/ 342 w 342"/>
              <a:gd name="T1" fmla="*/ 171 h 342"/>
              <a:gd name="T2" fmla="*/ 172 w 342"/>
              <a:gd name="T3" fmla="*/ 341 h 342"/>
              <a:gd name="T4" fmla="*/ 1 w 342"/>
              <a:gd name="T5" fmla="*/ 169 h 342"/>
              <a:gd name="T6" fmla="*/ 173 w 342"/>
              <a:gd name="T7" fmla="*/ 0 h 342"/>
              <a:gd name="T8" fmla="*/ 342 w 342"/>
              <a:gd name="T9" fmla="*/ 171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2" h="342">
                <a:moveTo>
                  <a:pt x="342" y="171"/>
                </a:moveTo>
                <a:cubicBezTo>
                  <a:pt x="342" y="265"/>
                  <a:pt x="265" y="342"/>
                  <a:pt x="172" y="341"/>
                </a:cubicBezTo>
                <a:cubicBezTo>
                  <a:pt x="77" y="341"/>
                  <a:pt x="0" y="263"/>
                  <a:pt x="1" y="169"/>
                </a:cubicBezTo>
                <a:cubicBezTo>
                  <a:pt x="2" y="75"/>
                  <a:pt x="79" y="0"/>
                  <a:pt x="173" y="0"/>
                </a:cubicBezTo>
                <a:cubicBezTo>
                  <a:pt x="267" y="1"/>
                  <a:pt x="342" y="77"/>
                  <a:pt x="342" y="17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2296" tIns="41148" rIns="82296" bIns="41148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1"/>
              <a:t>Q3</a:t>
            </a:r>
            <a:endParaRPr lang="en-US" sz="2000"/>
          </a:p>
        </p:txBody>
      </p:sp>
      <p:sp>
        <p:nvSpPr>
          <p:cNvPr id="65" name="Freeform 16">
            <a:extLst>
              <a:ext uri="{FF2B5EF4-FFF2-40B4-BE49-F238E27FC236}">
                <a16:creationId xmlns:a16="http://schemas.microsoft.com/office/drawing/2014/main" id="{F638D668-BFB9-F321-600B-E6BA7F5B305F}"/>
              </a:ext>
            </a:extLst>
          </p:cNvPr>
          <p:cNvSpPr>
            <a:spLocks/>
          </p:cNvSpPr>
          <p:nvPr/>
        </p:nvSpPr>
        <p:spPr bwMode="auto">
          <a:xfrm>
            <a:off x="9310976" y="3784832"/>
            <a:ext cx="560969" cy="529113"/>
          </a:xfrm>
          <a:custGeom>
            <a:avLst/>
            <a:gdLst>
              <a:gd name="T0" fmla="*/ 342 w 342"/>
              <a:gd name="T1" fmla="*/ 171 h 342"/>
              <a:gd name="T2" fmla="*/ 172 w 342"/>
              <a:gd name="T3" fmla="*/ 341 h 342"/>
              <a:gd name="T4" fmla="*/ 1 w 342"/>
              <a:gd name="T5" fmla="*/ 169 h 342"/>
              <a:gd name="T6" fmla="*/ 173 w 342"/>
              <a:gd name="T7" fmla="*/ 0 h 342"/>
              <a:gd name="T8" fmla="*/ 342 w 342"/>
              <a:gd name="T9" fmla="*/ 171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2" h="342">
                <a:moveTo>
                  <a:pt x="342" y="171"/>
                </a:moveTo>
                <a:cubicBezTo>
                  <a:pt x="342" y="265"/>
                  <a:pt x="265" y="342"/>
                  <a:pt x="172" y="341"/>
                </a:cubicBezTo>
                <a:cubicBezTo>
                  <a:pt x="77" y="341"/>
                  <a:pt x="0" y="263"/>
                  <a:pt x="1" y="169"/>
                </a:cubicBezTo>
                <a:cubicBezTo>
                  <a:pt x="2" y="75"/>
                  <a:pt x="79" y="0"/>
                  <a:pt x="173" y="0"/>
                </a:cubicBezTo>
                <a:cubicBezTo>
                  <a:pt x="267" y="1"/>
                  <a:pt x="342" y="77"/>
                  <a:pt x="342" y="17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2296" tIns="41148" rIns="82296" bIns="41148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1"/>
              <a:t>Q4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89470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CE7F5E23-D951-00D0-3416-C826EB8D8BEB}"/>
              </a:ext>
            </a:extLst>
          </p:cNvPr>
          <p:cNvSpPr/>
          <p:nvPr/>
        </p:nvSpPr>
        <p:spPr>
          <a:xfrm rot="16200000">
            <a:off x="2835844" y="1682273"/>
            <a:ext cx="983679" cy="554255"/>
          </a:xfrm>
          <a:custGeom>
            <a:avLst/>
            <a:gdLst>
              <a:gd name="connsiteX0" fmla="*/ 0 w 999492"/>
              <a:gd name="connsiteY0" fmla="*/ 0 h 754388"/>
              <a:gd name="connsiteX1" fmla="*/ 999492 w 999492"/>
              <a:gd name="connsiteY1" fmla="*/ 0 h 754388"/>
              <a:gd name="connsiteX2" fmla="*/ 318651 w 999492"/>
              <a:gd name="connsiteY2" fmla="*/ 754339 h 754388"/>
              <a:gd name="connsiteX3" fmla="*/ 317688 w 999492"/>
              <a:gd name="connsiteY3" fmla="*/ 754388 h 754388"/>
              <a:gd name="connsiteX4" fmla="*/ 0 w 999492"/>
              <a:gd name="connsiteY4" fmla="*/ 754388 h 754388"/>
              <a:gd name="connsiteX0" fmla="*/ 0 w 985205"/>
              <a:gd name="connsiteY0" fmla="*/ 0 h 754388"/>
              <a:gd name="connsiteX1" fmla="*/ 985205 w 985205"/>
              <a:gd name="connsiteY1" fmla="*/ 0 h 754388"/>
              <a:gd name="connsiteX2" fmla="*/ 318651 w 985205"/>
              <a:gd name="connsiteY2" fmla="*/ 754339 h 754388"/>
              <a:gd name="connsiteX3" fmla="*/ 317688 w 985205"/>
              <a:gd name="connsiteY3" fmla="*/ 754388 h 754388"/>
              <a:gd name="connsiteX4" fmla="*/ 0 w 985205"/>
              <a:gd name="connsiteY4" fmla="*/ 754388 h 754388"/>
              <a:gd name="connsiteX5" fmla="*/ 0 w 985205"/>
              <a:gd name="connsiteY5" fmla="*/ 0 h 754388"/>
              <a:gd name="connsiteX0" fmla="*/ 0 w 980442"/>
              <a:gd name="connsiteY0" fmla="*/ 0 h 754388"/>
              <a:gd name="connsiteX1" fmla="*/ 980442 w 980442"/>
              <a:gd name="connsiteY1" fmla="*/ 2 h 754388"/>
              <a:gd name="connsiteX2" fmla="*/ 318651 w 980442"/>
              <a:gd name="connsiteY2" fmla="*/ 754339 h 754388"/>
              <a:gd name="connsiteX3" fmla="*/ 317688 w 980442"/>
              <a:gd name="connsiteY3" fmla="*/ 754388 h 754388"/>
              <a:gd name="connsiteX4" fmla="*/ 0 w 980442"/>
              <a:gd name="connsiteY4" fmla="*/ 754388 h 754388"/>
              <a:gd name="connsiteX5" fmla="*/ 0 w 980442"/>
              <a:gd name="connsiteY5" fmla="*/ 0 h 754388"/>
              <a:gd name="connsiteX0" fmla="*/ 0 w 982824"/>
              <a:gd name="connsiteY0" fmla="*/ 0 h 754388"/>
              <a:gd name="connsiteX1" fmla="*/ 982824 w 982824"/>
              <a:gd name="connsiteY1" fmla="*/ 2 h 754388"/>
              <a:gd name="connsiteX2" fmla="*/ 318651 w 982824"/>
              <a:gd name="connsiteY2" fmla="*/ 754339 h 754388"/>
              <a:gd name="connsiteX3" fmla="*/ 317688 w 982824"/>
              <a:gd name="connsiteY3" fmla="*/ 754388 h 754388"/>
              <a:gd name="connsiteX4" fmla="*/ 0 w 982824"/>
              <a:gd name="connsiteY4" fmla="*/ 754388 h 754388"/>
              <a:gd name="connsiteX5" fmla="*/ 0 w 982824"/>
              <a:gd name="connsiteY5" fmla="*/ 0 h 754388"/>
              <a:gd name="connsiteX0" fmla="*/ 0 w 983050"/>
              <a:gd name="connsiteY0" fmla="*/ 0 h 754388"/>
              <a:gd name="connsiteX1" fmla="*/ 982824 w 983050"/>
              <a:gd name="connsiteY1" fmla="*/ 2 h 754388"/>
              <a:gd name="connsiteX2" fmla="*/ 318651 w 983050"/>
              <a:gd name="connsiteY2" fmla="*/ 754339 h 754388"/>
              <a:gd name="connsiteX3" fmla="*/ 317688 w 983050"/>
              <a:gd name="connsiteY3" fmla="*/ 754388 h 754388"/>
              <a:gd name="connsiteX4" fmla="*/ 0 w 983050"/>
              <a:gd name="connsiteY4" fmla="*/ 754388 h 754388"/>
              <a:gd name="connsiteX5" fmla="*/ 0 w 983050"/>
              <a:gd name="connsiteY5" fmla="*/ 0 h 754388"/>
              <a:gd name="connsiteX0" fmla="*/ 0 w 983679"/>
              <a:gd name="connsiteY0" fmla="*/ 0 h 754388"/>
              <a:gd name="connsiteX1" fmla="*/ 982824 w 983679"/>
              <a:gd name="connsiteY1" fmla="*/ 2 h 754388"/>
              <a:gd name="connsiteX2" fmla="*/ 318651 w 983679"/>
              <a:gd name="connsiteY2" fmla="*/ 754339 h 754388"/>
              <a:gd name="connsiteX3" fmla="*/ 317688 w 983679"/>
              <a:gd name="connsiteY3" fmla="*/ 754388 h 754388"/>
              <a:gd name="connsiteX4" fmla="*/ 0 w 983679"/>
              <a:gd name="connsiteY4" fmla="*/ 754388 h 754388"/>
              <a:gd name="connsiteX5" fmla="*/ 0 w 983679"/>
              <a:gd name="connsiteY5" fmla="*/ 0 h 754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3679" h="754388">
                <a:moveTo>
                  <a:pt x="0" y="0"/>
                </a:moveTo>
                <a:lnTo>
                  <a:pt x="982824" y="2"/>
                </a:lnTo>
                <a:cubicBezTo>
                  <a:pt x="1001874" y="577526"/>
                  <a:pt x="700384" y="715544"/>
                  <a:pt x="318651" y="754339"/>
                </a:cubicBezTo>
                <a:lnTo>
                  <a:pt x="317688" y="754388"/>
                </a:lnTo>
                <a:lnTo>
                  <a:pt x="0" y="75438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tx2"/>
            </a:solidFill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7630781-394E-485B-B910-1B116BF1EFEB}"/>
              </a:ext>
            </a:extLst>
          </p:cNvPr>
          <p:cNvGrpSpPr/>
          <p:nvPr/>
        </p:nvGrpSpPr>
        <p:grpSpPr>
          <a:xfrm>
            <a:off x="869661" y="1434296"/>
            <a:ext cx="10974465" cy="3924558"/>
            <a:chOff x="797701" y="1706301"/>
            <a:chExt cx="10974465" cy="3924558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42E090C8-58D6-FCDE-BBA1-1E56D023297F}"/>
                </a:ext>
              </a:extLst>
            </p:cNvPr>
            <p:cNvSpPr/>
            <p:nvPr/>
          </p:nvSpPr>
          <p:spPr>
            <a:xfrm rot="16200000">
              <a:off x="11003199" y="1921016"/>
              <a:ext cx="983679" cy="554254"/>
            </a:xfrm>
            <a:custGeom>
              <a:avLst/>
              <a:gdLst>
                <a:gd name="connsiteX0" fmla="*/ 0 w 999492"/>
                <a:gd name="connsiteY0" fmla="*/ 0 h 754388"/>
                <a:gd name="connsiteX1" fmla="*/ 999492 w 999492"/>
                <a:gd name="connsiteY1" fmla="*/ 0 h 754388"/>
                <a:gd name="connsiteX2" fmla="*/ 318651 w 999492"/>
                <a:gd name="connsiteY2" fmla="*/ 754339 h 754388"/>
                <a:gd name="connsiteX3" fmla="*/ 317688 w 999492"/>
                <a:gd name="connsiteY3" fmla="*/ 754388 h 754388"/>
                <a:gd name="connsiteX4" fmla="*/ 0 w 999492"/>
                <a:gd name="connsiteY4" fmla="*/ 754388 h 754388"/>
                <a:gd name="connsiteX0" fmla="*/ 0 w 985205"/>
                <a:gd name="connsiteY0" fmla="*/ 0 h 754388"/>
                <a:gd name="connsiteX1" fmla="*/ 985205 w 985205"/>
                <a:gd name="connsiteY1" fmla="*/ 0 h 754388"/>
                <a:gd name="connsiteX2" fmla="*/ 318651 w 985205"/>
                <a:gd name="connsiteY2" fmla="*/ 754339 h 754388"/>
                <a:gd name="connsiteX3" fmla="*/ 317688 w 985205"/>
                <a:gd name="connsiteY3" fmla="*/ 754388 h 754388"/>
                <a:gd name="connsiteX4" fmla="*/ 0 w 985205"/>
                <a:gd name="connsiteY4" fmla="*/ 754388 h 754388"/>
                <a:gd name="connsiteX5" fmla="*/ 0 w 985205"/>
                <a:gd name="connsiteY5" fmla="*/ 0 h 754388"/>
                <a:gd name="connsiteX0" fmla="*/ 0 w 980442"/>
                <a:gd name="connsiteY0" fmla="*/ 0 h 754388"/>
                <a:gd name="connsiteX1" fmla="*/ 980442 w 980442"/>
                <a:gd name="connsiteY1" fmla="*/ 2 h 754388"/>
                <a:gd name="connsiteX2" fmla="*/ 318651 w 980442"/>
                <a:gd name="connsiteY2" fmla="*/ 754339 h 754388"/>
                <a:gd name="connsiteX3" fmla="*/ 317688 w 980442"/>
                <a:gd name="connsiteY3" fmla="*/ 754388 h 754388"/>
                <a:gd name="connsiteX4" fmla="*/ 0 w 980442"/>
                <a:gd name="connsiteY4" fmla="*/ 754388 h 754388"/>
                <a:gd name="connsiteX5" fmla="*/ 0 w 980442"/>
                <a:gd name="connsiteY5" fmla="*/ 0 h 754388"/>
                <a:gd name="connsiteX0" fmla="*/ 0 w 982824"/>
                <a:gd name="connsiteY0" fmla="*/ 0 h 754388"/>
                <a:gd name="connsiteX1" fmla="*/ 982824 w 982824"/>
                <a:gd name="connsiteY1" fmla="*/ 2 h 754388"/>
                <a:gd name="connsiteX2" fmla="*/ 318651 w 982824"/>
                <a:gd name="connsiteY2" fmla="*/ 754339 h 754388"/>
                <a:gd name="connsiteX3" fmla="*/ 317688 w 982824"/>
                <a:gd name="connsiteY3" fmla="*/ 754388 h 754388"/>
                <a:gd name="connsiteX4" fmla="*/ 0 w 982824"/>
                <a:gd name="connsiteY4" fmla="*/ 754388 h 754388"/>
                <a:gd name="connsiteX5" fmla="*/ 0 w 982824"/>
                <a:gd name="connsiteY5" fmla="*/ 0 h 754388"/>
                <a:gd name="connsiteX0" fmla="*/ 0 w 983050"/>
                <a:gd name="connsiteY0" fmla="*/ 0 h 754388"/>
                <a:gd name="connsiteX1" fmla="*/ 982824 w 983050"/>
                <a:gd name="connsiteY1" fmla="*/ 2 h 754388"/>
                <a:gd name="connsiteX2" fmla="*/ 318651 w 983050"/>
                <a:gd name="connsiteY2" fmla="*/ 754339 h 754388"/>
                <a:gd name="connsiteX3" fmla="*/ 317688 w 983050"/>
                <a:gd name="connsiteY3" fmla="*/ 754388 h 754388"/>
                <a:gd name="connsiteX4" fmla="*/ 0 w 983050"/>
                <a:gd name="connsiteY4" fmla="*/ 754388 h 754388"/>
                <a:gd name="connsiteX5" fmla="*/ 0 w 983050"/>
                <a:gd name="connsiteY5" fmla="*/ 0 h 754388"/>
                <a:gd name="connsiteX0" fmla="*/ 0 w 983679"/>
                <a:gd name="connsiteY0" fmla="*/ 0 h 754388"/>
                <a:gd name="connsiteX1" fmla="*/ 982824 w 983679"/>
                <a:gd name="connsiteY1" fmla="*/ 2 h 754388"/>
                <a:gd name="connsiteX2" fmla="*/ 318651 w 983679"/>
                <a:gd name="connsiteY2" fmla="*/ 754339 h 754388"/>
                <a:gd name="connsiteX3" fmla="*/ 317688 w 983679"/>
                <a:gd name="connsiteY3" fmla="*/ 754388 h 754388"/>
                <a:gd name="connsiteX4" fmla="*/ 0 w 983679"/>
                <a:gd name="connsiteY4" fmla="*/ 754388 h 754388"/>
                <a:gd name="connsiteX5" fmla="*/ 0 w 983679"/>
                <a:gd name="connsiteY5" fmla="*/ 0 h 754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3679" h="754388">
                  <a:moveTo>
                    <a:pt x="0" y="0"/>
                  </a:moveTo>
                  <a:lnTo>
                    <a:pt x="982824" y="2"/>
                  </a:lnTo>
                  <a:cubicBezTo>
                    <a:pt x="1001874" y="577526"/>
                    <a:pt x="700384" y="715544"/>
                    <a:pt x="318651" y="754339"/>
                  </a:cubicBezTo>
                  <a:lnTo>
                    <a:pt x="317688" y="754388"/>
                  </a:lnTo>
                  <a:lnTo>
                    <a:pt x="0" y="7543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solidFill>
                <a:schemeClr val="tx2"/>
              </a:solidFill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E6DAF6F-5364-12DA-94ED-EE99E1D4E390}"/>
                </a:ext>
              </a:extLst>
            </p:cNvPr>
            <p:cNvSpPr/>
            <p:nvPr/>
          </p:nvSpPr>
          <p:spPr>
            <a:xfrm rot="16200000">
              <a:off x="5528334" y="1921013"/>
              <a:ext cx="983679" cy="554255"/>
            </a:xfrm>
            <a:custGeom>
              <a:avLst/>
              <a:gdLst>
                <a:gd name="connsiteX0" fmla="*/ 0 w 999492"/>
                <a:gd name="connsiteY0" fmla="*/ 0 h 754388"/>
                <a:gd name="connsiteX1" fmla="*/ 999492 w 999492"/>
                <a:gd name="connsiteY1" fmla="*/ 0 h 754388"/>
                <a:gd name="connsiteX2" fmla="*/ 318651 w 999492"/>
                <a:gd name="connsiteY2" fmla="*/ 754339 h 754388"/>
                <a:gd name="connsiteX3" fmla="*/ 317688 w 999492"/>
                <a:gd name="connsiteY3" fmla="*/ 754388 h 754388"/>
                <a:gd name="connsiteX4" fmla="*/ 0 w 999492"/>
                <a:gd name="connsiteY4" fmla="*/ 754388 h 754388"/>
                <a:gd name="connsiteX0" fmla="*/ 0 w 985205"/>
                <a:gd name="connsiteY0" fmla="*/ 0 h 754388"/>
                <a:gd name="connsiteX1" fmla="*/ 985205 w 985205"/>
                <a:gd name="connsiteY1" fmla="*/ 0 h 754388"/>
                <a:gd name="connsiteX2" fmla="*/ 318651 w 985205"/>
                <a:gd name="connsiteY2" fmla="*/ 754339 h 754388"/>
                <a:gd name="connsiteX3" fmla="*/ 317688 w 985205"/>
                <a:gd name="connsiteY3" fmla="*/ 754388 h 754388"/>
                <a:gd name="connsiteX4" fmla="*/ 0 w 985205"/>
                <a:gd name="connsiteY4" fmla="*/ 754388 h 754388"/>
                <a:gd name="connsiteX5" fmla="*/ 0 w 985205"/>
                <a:gd name="connsiteY5" fmla="*/ 0 h 754388"/>
                <a:gd name="connsiteX0" fmla="*/ 0 w 980442"/>
                <a:gd name="connsiteY0" fmla="*/ 0 h 754388"/>
                <a:gd name="connsiteX1" fmla="*/ 980442 w 980442"/>
                <a:gd name="connsiteY1" fmla="*/ 2 h 754388"/>
                <a:gd name="connsiteX2" fmla="*/ 318651 w 980442"/>
                <a:gd name="connsiteY2" fmla="*/ 754339 h 754388"/>
                <a:gd name="connsiteX3" fmla="*/ 317688 w 980442"/>
                <a:gd name="connsiteY3" fmla="*/ 754388 h 754388"/>
                <a:gd name="connsiteX4" fmla="*/ 0 w 980442"/>
                <a:gd name="connsiteY4" fmla="*/ 754388 h 754388"/>
                <a:gd name="connsiteX5" fmla="*/ 0 w 980442"/>
                <a:gd name="connsiteY5" fmla="*/ 0 h 754388"/>
                <a:gd name="connsiteX0" fmla="*/ 0 w 982824"/>
                <a:gd name="connsiteY0" fmla="*/ 0 h 754388"/>
                <a:gd name="connsiteX1" fmla="*/ 982824 w 982824"/>
                <a:gd name="connsiteY1" fmla="*/ 2 h 754388"/>
                <a:gd name="connsiteX2" fmla="*/ 318651 w 982824"/>
                <a:gd name="connsiteY2" fmla="*/ 754339 h 754388"/>
                <a:gd name="connsiteX3" fmla="*/ 317688 w 982824"/>
                <a:gd name="connsiteY3" fmla="*/ 754388 h 754388"/>
                <a:gd name="connsiteX4" fmla="*/ 0 w 982824"/>
                <a:gd name="connsiteY4" fmla="*/ 754388 h 754388"/>
                <a:gd name="connsiteX5" fmla="*/ 0 w 982824"/>
                <a:gd name="connsiteY5" fmla="*/ 0 h 754388"/>
                <a:gd name="connsiteX0" fmla="*/ 0 w 983050"/>
                <a:gd name="connsiteY0" fmla="*/ 0 h 754388"/>
                <a:gd name="connsiteX1" fmla="*/ 982824 w 983050"/>
                <a:gd name="connsiteY1" fmla="*/ 2 h 754388"/>
                <a:gd name="connsiteX2" fmla="*/ 318651 w 983050"/>
                <a:gd name="connsiteY2" fmla="*/ 754339 h 754388"/>
                <a:gd name="connsiteX3" fmla="*/ 317688 w 983050"/>
                <a:gd name="connsiteY3" fmla="*/ 754388 h 754388"/>
                <a:gd name="connsiteX4" fmla="*/ 0 w 983050"/>
                <a:gd name="connsiteY4" fmla="*/ 754388 h 754388"/>
                <a:gd name="connsiteX5" fmla="*/ 0 w 983050"/>
                <a:gd name="connsiteY5" fmla="*/ 0 h 754388"/>
                <a:gd name="connsiteX0" fmla="*/ 0 w 983679"/>
                <a:gd name="connsiteY0" fmla="*/ 0 h 754388"/>
                <a:gd name="connsiteX1" fmla="*/ 982824 w 983679"/>
                <a:gd name="connsiteY1" fmla="*/ 2 h 754388"/>
                <a:gd name="connsiteX2" fmla="*/ 318651 w 983679"/>
                <a:gd name="connsiteY2" fmla="*/ 754339 h 754388"/>
                <a:gd name="connsiteX3" fmla="*/ 317688 w 983679"/>
                <a:gd name="connsiteY3" fmla="*/ 754388 h 754388"/>
                <a:gd name="connsiteX4" fmla="*/ 0 w 983679"/>
                <a:gd name="connsiteY4" fmla="*/ 754388 h 754388"/>
                <a:gd name="connsiteX5" fmla="*/ 0 w 983679"/>
                <a:gd name="connsiteY5" fmla="*/ 0 h 754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3679" h="754388">
                  <a:moveTo>
                    <a:pt x="0" y="0"/>
                  </a:moveTo>
                  <a:lnTo>
                    <a:pt x="982824" y="2"/>
                  </a:lnTo>
                  <a:cubicBezTo>
                    <a:pt x="1001874" y="577526"/>
                    <a:pt x="700384" y="715544"/>
                    <a:pt x="318651" y="754339"/>
                  </a:cubicBezTo>
                  <a:lnTo>
                    <a:pt x="317688" y="754388"/>
                  </a:lnTo>
                  <a:lnTo>
                    <a:pt x="0" y="7543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solidFill>
                <a:schemeClr val="tx2"/>
              </a:solidFill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0859C93C-A2A8-F36A-2C2F-62F8BED8C257}"/>
                </a:ext>
              </a:extLst>
            </p:cNvPr>
            <p:cNvSpPr/>
            <p:nvPr/>
          </p:nvSpPr>
          <p:spPr>
            <a:xfrm rot="16200000">
              <a:off x="8281520" y="1921016"/>
              <a:ext cx="983679" cy="554253"/>
            </a:xfrm>
            <a:custGeom>
              <a:avLst/>
              <a:gdLst>
                <a:gd name="connsiteX0" fmla="*/ 0 w 999492"/>
                <a:gd name="connsiteY0" fmla="*/ 0 h 754388"/>
                <a:gd name="connsiteX1" fmla="*/ 999492 w 999492"/>
                <a:gd name="connsiteY1" fmla="*/ 0 h 754388"/>
                <a:gd name="connsiteX2" fmla="*/ 318651 w 999492"/>
                <a:gd name="connsiteY2" fmla="*/ 754339 h 754388"/>
                <a:gd name="connsiteX3" fmla="*/ 317688 w 999492"/>
                <a:gd name="connsiteY3" fmla="*/ 754388 h 754388"/>
                <a:gd name="connsiteX4" fmla="*/ 0 w 999492"/>
                <a:gd name="connsiteY4" fmla="*/ 754388 h 754388"/>
                <a:gd name="connsiteX0" fmla="*/ 0 w 985205"/>
                <a:gd name="connsiteY0" fmla="*/ 0 h 754388"/>
                <a:gd name="connsiteX1" fmla="*/ 985205 w 985205"/>
                <a:gd name="connsiteY1" fmla="*/ 0 h 754388"/>
                <a:gd name="connsiteX2" fmla="*/ 318651 w 985205"/>
                <a:gd name="connsiteY2" fmla="*/ 754339 h 754388"/>
                <a:gd name="connsiteX3" fmla="*/ 317688 w 985205"/>
                <a:gd name="connsiteY3" fmla="*/ 754388 h 754388"/>
                <a:gd name="connsiteX4" fmla="*/ 0 w 985205"/>
                <a:gd name="connsiteY4" fmla="*/ 754388 h 754388"/>
                <a:gd name="connsiteX5" fmla="*/ 0 w 985205"/>
                <a:gd name="connsiteY5" fmla="*/ 0 h 754388"/>
                <a:gd name="connsiteX0" fmla="*/ 0 w 980442"/>
                <a:gd name="connsiteY0" fmla="*/ 0 h 754388"/>
                <a:gd name="connsiteX1" fmla="*/ 980442 w 980442"/>
                <a:gd name="connsiteY1" fmla="*/ 2 h 754388"/>
                <a:gd name="connsiteX2" fmla="*/ 318651 w 980442"/>
                <a:gd name="connsiteY2" fmla="*/ 754339 h 754388"/>
                <a:gd name="connsiteX3" fmla="*/ 317688 w 980442"/>
                <a:gd name="connsiteY3" fmla="*/ 754388 h 754388"/>
                <a:gd name="connsiteX4" fmla="*/ 0 w 980442"/>
                <a:gd name="connsiteY4" fmla="*/ 754388 h 754388"/>
                <a:gd name="connsiteX5" fmla="*/ 0 w 980442"/>
                <a:gd name="connsiteY5" fmla="*/ 0 h 754388"/>
                <a:gd name="connsiteX0" fmla="*/ 0 w 982824"/>
                <a:gd name="connsiteY0" fmla="*/ 0 h 754388"/>
                <a:gd name="connsiteX1" fmla="*/ 982824 w 982824"/>
                <a:gd name="connsiteY1" fmla="*/ 2 h 754388"/>
                <a:gd name="connsiteX2" fmla="*/ 318651 w 982824"/>
                <a:gd name="connsiteY2" fmla="*/ 754339 h 754388"/>
                <a:gd name="connsiteX3" fmla="*/ 317688 w 982824"/>
                <a:gd name="connsiteY3" fmla="*/ 754388 h 754388"/>
                <a:gd name="connsiteX4" fmla="*/ 0 w 982824"/>
                <a:gd name="connsiteY4" fmla="*/ 754388 h 754388"/>
                <a:gd name="connsiteX5" fmla="*/ 0 w 982824"/>
                <a:gd name="connsiteY5" fmla="*/ 0 h 754388"/>
                <a:gd name="connsiteX0" fmla="*/ 0 w 983050"/>
                <a:gd name="connsiteY0" fmla="*/ 0 h 754388"/>
                <a:gd name="connsiteX1" fmla="*/ 982824 w 983050"/>
                <a:gd name="connsiteY1" fmla="*/ 2 h 754388"/>
                <a:gd name="connsiteX2" fmla="*/ 318651 w 983050"/>
                <a:gd name="connsiteY2" fmla="*/ 754339 h 754388"/>
                <a:gd name="connsiteX3" fmla="*/ 317688 w 983050"/>
                <a:gd name="connsiteY3" fmla="*/ 754388 h 754388"/>
                <a:gd name="connsiteX4" fmla="*/ 0 w 983050"/>
                <a:gd name="connsiteY4" fmla="*/ 754388 h 754388"/>
                <a:gd name="connsiteX5" fmla="*/ 0 w 983050"/>
                <a:gd name="connsiteY5" fmla="*/ 0 h 754388"/>
                <a:gd name="connsiteX0" fmla="*/ 0 w 983679"/>
                <a:gd name="connsiteY0" fmla="*/ 0 h 754388"/>
                <a:gd name="connsiteX1" fmla="*/ 982824 w 983679"/>
                <a:gd name="connsiteY1" fmla="*/ 2 h 754388"/>
                <a:gd name="connsiteX2" fmla="*/ 318651 w 983679"/>
                <a:gd name="connsiteY2" fmla="*/ 754339 h 754388"/>
                <a:gd name="connsiteX3" fmla="*/ 317688 w 983679"/>
                <a:gd name="connsiteY3" fmla="*/ 754388 h 754388"/>
                <a:gd name="connsiteX4" fmla="*/ 0 w 983679"/>
                <a:gd name="connsiteY4" fmla="*/ 754388 h 754388"/>
                <a:gd name="connsiteX5" fmla="*/ 0 w 983679"/>
                <a:gd name="connsiteY5" fmla="*/ 0 h 754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3679" h="754388">
                  <a:moveTo>
                    <a:pt x="0" y="0"/>
                  </a:moveTo>
                  <a:lnTo>
                    <a:pt x="982824" y="2"/>
                  </a:lnTo>
                  <a:cubicBezTo>
                    <a:pt x="1001874" y="577526"/>
                    <a:pt x="700384" y="715544"/>
                    <a:pt x="318651" y="754339"/>
                  </a:cubicBezTo>
                  <a:lnTo>
                    <a:pt x="317688" y="754388"/>
                  </a:lnTo>
                  <a:lnTo>
                    <a:pt x="0" y="7543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solidFill>
                <a:schemeClr val="tx2"/>
              </a:solidFill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: Diagonal Corners Rounded 6">
              <a:extLst>
                <a:ext uri="{FF2B5EF4-FFF2-40B4-BE49-F238E27FC236}">
                  <a16:creationId xmlns:a16="http://schemas.microsoft.com/office/drawing/2014/main" id="{639F3D7D-9377-8327-CEFE-5F46992FC05C}"/>
                </a:ext>
              </a:extLst>
            </p:cNvPr>
            <p:cNvSpPr/>
            <p:nvPr/>
          </p:nvSpPr>
          <p:spPr>
            <a:xfrm>
              <a:off x="797701" y="1733671"/>
              <a:ext cx="2166631" cy="2491741"/>
            </a:xfrm>
            <a:prstGeom prst="round2DiagRect">
              <a:avLst/>
            </a:prstGeom>
            <a:noFill/>
            <a:ln w="76200">
              <a:solidFill>
                <a:schemeClr val="tx2"/>
              </a:solidFill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: Diagonal Corners Rounded 8">
              <a:extLst>
                <a:ext uri="{FF2B5EF4-FFF2-40B4-BE49-F238E27FC236}">
                  <a16:creationId xmlns:a16="http://schemas.microsoft.com/office/drawing/2014/main" id="{F22D02EB-A2BC-2A22-8F51-1A822D728141}"/>
                </a:ext>
              </a:extLst>
            </p:cNvPr>
            <p:cNvSpPr/>
            <p:nvPr/>
          </p:nvSpPr>
          <p:spPr>
            <a:xfrm>
              <a:off x="6297301" y="1733671"/>
              <a:ext cx="2169159" cy="2324101"/>
            </a:xfrm>
            <a:prstGeom prst="round2DiagRect">
              <a:avLst/>
            </a:prstGeom>
            <a:noFill/>
            <a:ln w="76200">
              <a:solidFill>
                <a:schemeClr val="tx2"/>
              </a:solidFill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: Diagonal Corners Rounded 9">
              <a:extLst>
                <a:ext uri="{FF2B5EF4-FFF2-40B4-BE49-F238E27FC236}">
                  <a16:creationId xmlns:a16="http://schemas.microsoft.com/office/drawing/2014/main" id="{C91FFCE9-CC4F-0D40-96E8-F8AC3C9744F6}"/>
                </a:ext>
              </a:extLst>
            </p:cNvPr>
            <p:cNvSpPr/>
            <p:nvPr/>
          </p:nvSpPr>
          <p:spPr>
            <a:xfrm>
              <a:off x="9051292" y="1733673"/>
              <a:ext cx="2166618" cy="2324099"/>
            </a:xfrm>
            <a:prstGeom prst="round2DiagRect">
              <a:avLst/>
            </a:prstGeom>
            <a:noFill/>
            <a:ln w="76200">
              <a:solidFill>
                <a:schemeClr val="tx2"/>
              </a:solidFill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921A3236-7A5C-4015-FF60-D79D59715173}"/>
                </a:ext>
              </a:extLst>
            </p:cNvPr>
            <p:cNvSpPr/>
            <p:nvPr/>
          </p:nvSpPr>
          <p:spPr>
            <a:xfrm>
              <a:off x="1376001" y="4091990"/>
              <a:ext cx="1010029" cy="918208"/>
            </a:xfrm>
            <a:prstGeom prst="hexagon">
              <a:avLst/>
            </a:prstGeom>
            <a:solidFill>
              <a:schemeClr val="tx1"/>
            </a:solidFill>
            <a:ln w="76200">
              <a:solidFill>
                <a:schemeClr val="tx2"/>
              </a:solidFill>
              <a:miter lim="400000"/>
            </a:ln>
          </p:spPr>
          <p:txBody>
            <a:bodyPr lIns="38100" tIns="38100" rIns="38100" bIns="38100" anchor="ctr" anchorCtr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r>
                <a: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eorgia Pro" panose="02040502050405020303" pitchFamily="18" charset="0"/>
                  <a:ea typeface="+mn-ea"/>
                  <a:cs typeface="+mn-cs"/>
                </a:rPr>
                <a:t>01</a:t>
              </a:r>
              <a:endParaRPr kumimoji="0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 Pro" panose="02040502050405020303" pitchFamily="18" charset="0"/>
                <a:ea typeface="+mn-ea"/>
                <a:cs typeface="+mn-cs"/>
              </a:endParaRPr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E18EEEAC-E05F-BFA3-DF42-183E9E9A213D}"/>
                </a:ext>
              </a:extLst>
            </p:cNvPr>
            <p:cNvSpPr/>
            <p:nvPr/>
          </p:nvSpPr>
          <p:spPr>
            <a:xfrm>
              <a:off x="6790172" y="3853716"/>
              <a:ext cx="1010029" cy="918208"/>
            </a:xfrm>
            <a:prstGeom prst="hexagon">
              <a:avLst/>
            </a:prstGeom>
            <a:solidFill>
              <a:schemeClr val="tx1"/>
            </a:solidFill>
            <a:ln w="76200">
              <a:solidFill>
                <a:schemeClr val="tx2"/>
              </a:solidFill>
              <a:miter lim="400000"/>
            </a:ln>
          </p:spPr>
          <p:txBody>
            <a:bodyPr lIns="38100" tIns="38100" rIns="38100" bIns="38100" anchor="ctr" anchorCtr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eorgia Pro" panose="02040502050405020303" pitchFamily="18" charset="0"/>
                  <a:ea typeface="+mn-ea"/>
                  <a:cs typeface="+mn-cs"/>
                </a:rPr>
                <a:t>03</a:t>
              </a:r>
              <a:endPara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 Pro" panose="02040502050405020303" pitchFamily="18" charset="0"/>
                <a:ea typeface="+mn-ea"/>
                <a:cs typeface="+mn-cs"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1D9127F-0269-B062-03BB-599A5D9C8B34}"/>
                </a:ext>
              </a:extLst>
            </p:cNvPr>
            <p:cNvSpPr/>
            <p:nvPr/>
          </p:nvSpPr>
          <p:spPr>
            <a:xfrm>
              <a:off x="9629586" y="3872891"/>
              <a:ext cx="1010029" cy="918208"/>
            </a:xfrm>
            <a:prstGeom prst="hexagon">
              <a:avLst/>
            </a:prstGeom>
            <a:solidFill>
              <a:schemeClr val="tx1"/>
            </a:solidFill>
            <a:ln w="76200">
              <a:solidFill>
                <a:schemeClr val="tx2"/>
              </a:solidFill>
              <a:miter lim="400000"/>
            </a:ln>
          </p:spPr>
          <p:txBody>
            <a:bodyPr lIns="38100" tIns="38100" rIns="38100" bIns="38100" anchor="ctr" anchorCtr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eorgia Pro" panose="02040502050405020303" pitchFamily="18" charset="0"/>
                  <a:ea typeface="+mn-ea"/>
                  <a:cs typeface="+mn-cs"/>
                </a:rPr>
                <a:t>04</a:t>
              </a:r>
              <a:endPara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 Pro" panose="02040502050405020303" pitchFamily="18" charset="0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B62F099-7AF5-B9F4-00B6-AB74B4487CE3}"/>
                </a:ext>
              </a:extLst>
            </p:cNvPr>
            <p:cNvSpPr txBox="1"/>
            <p:nvPr/>
          </p:nvSpPr>
          <p:spPr>
            <a:xfrm>
              <a:off x="1058170" y="1837622"/>
              <a:ext cx="1928110" cy="24929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45720" rIns="0" bIns="45720" rtlCol="0" anchor="t">
              <a:spAutoFit/>
            </a:bodyPr>
            <a:lstStyle/>
            <a:p>
              <a:pPr marL="171450" indent="-171450">
                <a:buFont typeface="Arial"/>
                <a:buChar char="•"/>
                <a:defRPr/>
              </a:pPr>
              <a:r>
                <a:rPr lang="en-US" sz="1200" noProof="1">
                  <a:solidFill>
                    <a:srgbClr val="000000"/>
                  </a:solidFill>
                  <a:latin typeface="Aptos"/>
                </a:rPr>
                <a:t>CHA updates</a:t>
              </a:r>
              <a:endParaRPr lang="en-US" dirty="0">
                <a:latin typeface="Aptos"/>
              </a:endParaRPr>
            </a:p>
            <a:p>
              <a:pPr marL="171450" indent="-171450">
                <a:buFont typeface="Arial"/>
                <a:buChar char="•"/>
                <a:defRPr/>
              </a:pPr>
              <a:r>
                <a:rPr lang="en-US" sz="1200" noProof="1">
                  <a:solidFill>
                    <a:srgbClr val="000000"/>
                  </a:solidFill>
                  <a:latin typeface="Aptos"/>
                </a:rPr>
                <a:t>CDD messaging</a:t>
              </a:r>
            </a:p>
            <a:p>
              <a:pPr marL="171450" indent="-171450">
                <a:buFont typeface="Arial"/>
                <a:buChar char="•"/>
                <a:defRPr/>
              </a:pPr>
              <a:r>
                <a:rPr lang="en-US" sz="1200" noProof="1">
                  <a:solidFill>
                    <a:srgbClr val="000000"/>
                  </a:solidFill>
                  <a:latin typeface="Aptos"/>
                </a:rPr>
                <a:t>Venmo/PayPal pricing</a:t>
              </a:r>
              <a:endParaRPr lang="en-US" dirty="0"/>
            </a:p>
            <a:p>
              <a:pPr marL="171450" indent="-171450">
                <a:buFont typeface="Arial"/>
                <a:buChar char="•"/>
                <a:defRPr/>
              </a:pPr>
              <a:r>
                <a:rPr lang="en-US" sz="1200" noProof="1">
                  <a:solidFill>
                    <a:srgbClr val="000000"/>
                  </a:solidFill>
                  <a:latin typeface="Aptos"/>
                </a:rPr>
                <a:t>Push to Debit pricing</a:t>
              </a:r>
              <a:endParaRPr lang="en-US" dirty="0"/>
            </a:p>
            <a:p>
              <a:pPr marL="171450" indent="-171450">
                <a:buFont typeface="Arial"/>
                <a:buChar char="•"/>
                <a:defRPr/>
              </a:pPr>
              <a:r>
                <a:rPr lang="en-US" sz="1200" noProof="1">
                  <a:solidFill>
                    <a:srgbClr val="000000"/>
                  </a:solidFill>
                  <a:latin typeface="Aptos"/>
                </a:rPr>
                <a:t>Consumer Choice packaging</a:t>
              </a:r>
            </a:p>
            <a:p>
              <a:pPr marL="171450" indent="-171450">
                <a:buFont typeface="Arial"/>
                <a:buChar char="•"/>
                <a:defRPr/>
              </a:pPr>
              <a:r>
                <a:rPr lang="en-US" sz="1200" noProof="1">
                  <a:solidFill>
                    <a:srgbClr val="000000"/>
                  </a:solidFill>
                  <a:latin typeface="Aptos"/>
                </a:rPr>
                <a:t>Account Closure investigation</a:t>
              </a:r>
            </a:p>
            <a:p>
              <a:pPr marL="171450" indent="-171450">
                <a:buFont typeface="Arial"/>
                <a:buChar char="•"/>
                <a:defRPr/>
              </a:pPr>
              <a:r>
                <a:rPr lang="en-US" sz="1200" noProof="1">
                  <a:solidFill>
                    <a:srgbClr val="000000"/>
                  </a:solidFill>
                  <a:latin typeface="Aptos"/>
                </a:rPr>
                <a:t>Wearables packaging/marketing</a:t>
              </a:r>
            </a:p>
            <a:p>
              <a:pPr marL="171450" indent="-171450">
                <a:buFont typeface="Arial"/>
                <a:buChar char="•"/>
                <a:defRPr/>
              </a:pPr>
              <a:r>
                <a:rPr lang="en-US" sz="1200" noProof="1">
                  <a:solidFill>
                    <a:srgbClr val="000000"/>
                  </a:solidFill>
                  <a:latin typeface="Aptos"/>
                </a:rPr>
                <a:t>Begin GPR </a:t>
              </a:r>
            </a:p>
            <a:p>
              <a:pPr marL="171450" indent="-171450">
                <a:buFont typeface="Arial"/>
                <a:buChar char="•"/>
                <a:defRPr/>
              </a:pPr>
              <a:endParaRPr lang="en-US" sz="1200" noProof="1">
                <a:solidFill>
                  <a:srgbClr val="000000"/>
                </a:solidFill>
                <a:latin typeface="Aptos"/>
              </a:endParaRPr>
            </a:p>
            <a:p>
              <a:pPr algn="ctr">
                <a:defRPr/>
              </a:pPr>
              <a:endParaRPr lang="en-US" sz="1200" noProof="1">
                <a:solidFill>
                  <a:srgbClr val="000000"/>
                </a:solidFill>
                <a:latin typeface="Georgia Pro Light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BB52E1A-EED5-D508-5930-6C99EE61E729}"/>
                </a:ext>
              </a:extLst>
            </p:cNvPr>
            <p:cNvSpPr txBox="1"/>
            <p:nvPr/>
          </p:nvSpPr>
          <p:spPr>
            <a:xfrm>
              <a:off x="3720057" y="1850329"/>
              <a:ext cx="1993810" cy="28623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45720" rIns="0" bIns="45720" rtlCol="0" anchor="t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en-US" sz="1200" noProof="1">
                  <a:solidFill>
                    <a:srgbClr val="000000"/>
                  </a:solidFill>
                  <a:latin typeface="Aptos"/>
                </a:rPr>
                <a:t>Consumer Choice re-launch</a:t>
              </a:r>
              <a:endParaRPr lang="en-US" dirty="0"/>
            </a:p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en-US" sz="1200" noProof="1">
                  <a:solidFill>
                    <a:srgbClr val="000000"/>
                  </a:solidFill>
                  <a:latin typeface="Aptos"/>
                </a:rPr>
                <a:t>Commercial card re-launch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en-US" sz="1200" noProof="1">
                  <a:solidFill>
                    <a:srgbClr val="000000"/>
                  </a:solidFill>
                  <a:latin typeface="Aptos"/>
                </a:rPr>
                <a:t>Payroll/Private Label program materials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en-US" sz="1200" noProof="1">
                  <a:solidFill>
                    <a:srgbClr val="000000"/>
                  </a:solidFill>
                  <a:latin typeface="Aptos"/>
                </a:rPr>
                <a:t>Usio ONE solution requirements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en-US" sz="1200" noProof="1">
                  <a:solidFill>
                    <a:srgbClr val="000000"/>
                  </a:solidFill>
                  <a:latin typeface="Aptos"/>
                </a:rPr>
                <a:t>Unified Client Boarding documentation and requirements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en-US" sz="1200" noProof="1">
                  <a:solidFill>
                    <a:srgbClr val="000000"/>
                  </a:solidFill>
                  <a:latin typeface="Aptos"/>
                </a:rPr>
                <a:t>Early Direct Deposit/PINless load launch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en-US" sz="1200" noProof="1">
                  <a:solidFill>
                    <a:srgbClr val="000000"/>
                  </a:solidFill>
                  <a:latin typeface="Aptos"/>
                </a:rPr>
                <a:t>GPR First 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endParaRPr lang="en-US" sz="1200" noProof="1">
                <a:solidFill>
                  <a:srgbClr val="000000"/>
                </a:solidFill>
                <a:latin typeface="Apto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83C0965-E3BD-AECC-854F-468DBD82B8E2}"/>
                </a:ext>
              </a:extLst>
            </p:cNvPr>
            <p:cNvSpPr txBox="1"/>
            <p:nvPr/>
          </p:nvSpPr>
          <p:spPr>
            <a:xfrm>
              <a:off x="6453478" y="1926226"/>
              <a:ext cx="1975341" cy="19389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45720" rIns="0" bIns="45720" rtlCol="0" anchor="t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en-US" sz="1200" noProof="1">
                  <a:solidFill>
                    <a:srgbClr val="000000"/>
                  </a:solidFill>
                  <a:latin typeface="Aptos"/>
                </a:rPr>
                <a:t>Usio</a:t>
              </a: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/>
                </a:rPr>
                <a:t> </a:t>
              </a:r>
              <a:r>
                <a:rPr lang="en-US" sz="1200" noProof="1">
                  <a:solidFill>
                    <a:srgbClr val="000000"/>
                  </a:solidFill>
                  <a:latin typeface="Aptos"/>
                </a:rPr>
                <a:t>ONE funds disbursements requirements and other solutions</a:t>
              </a:r>
              <a:endParaRPr lang="en-US" sz="1200" dirty="0">
                <a:latin typeface="Aptos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en-US" sz="1200" dirty="0">
                  <a:latin typeface="Aptos"/>
                </a:rPr>
                <a:t>Withdrawal method documentation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en-US" sz="1200" dirty="0">
                  <a:latin typeface="Aptos"/>
                </a:rPr>
                <a:t>UCP bulk load/status change roll out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en-US" sz="1200" dirty="0">
                  <a:latin typeface="Aptos"/>
                </a:rPr>
                <a:t>Payroll/private label roll out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endParaRPr lang="en-US" sz="1200" dirty="0">
                <a:latin typeface="Apto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CDF507E-F6FF-D02D-2C90-154B8E8A4535}"/>
                </a:ext>
              </a:extLst>
            </p:cNvPr>
            <p:cNvSpPr txBox="1"/>
            <p:nvPr/>
          </p:nvSpPr>
          <p:spPr>
            <a:xfrm>
              <a:off x="9254691" y="2221085"/>
              <a:ext cx="1882070" cy="12003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45720" rIns="0" bIns="45720" rtlCol="0" anchor="t">
              <a:spAutoFit/>
            </a:bodyPr>
            <a:lstStyle/>
            <a:p>
              <a:pPr marL="171450" indent="-171450">
                <a:buFont typeface="Arial"/>
                <a:buChar char="•"/>
                <a:defRPr/>
              </a:pPr>
              <a:r>
                <a:rPr lang="en-US" sz="1200" noProof="1">
                  <a:latin typeface="Aptos"/>
                </a:rPr>
                <a:t>UCP – Reporting</a:t>
              </a:r>
              <a:endParaRPr lang="en-US" dirty="0">
                <a:latin typeface="Aptos"/>
              </a:endParaRPr>
            </a:p>
            <a:p>
              <a:pPr marL="171450" indent="-171450">
                <a:buFont typeface="Arial"/>
                <a:buChar char="•"/>
                <a:defRPr/>
              </a:pPr>
              <a:r>
                <a:rPr lang="en-US" sz="1200" noProof="1">
                  <a:latin typeface="Aptos"/>
                </a:rPr>
                <a:t>PCI Data Retention</a:t>
              </a:r>
            </a:p>
            <a:p>
              <a:pPr marL="171450" indent="-171450">
                <a:buFont typeface="Arial"/>
                <a:buChar char="•"/>
                <a:defRPr/>
              </a:pPr>
              <a:r>
                <a:rPr lang="en-US" sz="1200" noProof="1">
                  <a:latin typeface="Aptos"/>
                </a:rPr>
                <a:t>Creating more Usio ONE solutions</a:t>
              </a:r>
            </a:p>
            <a:p>
              <a:pPr marL="171450" indent="-171450">
                <a:buFont typeface="Arial"/>
                <a:buChar char="•"/>
                <a:defRPr/>
              </a:pPr>
              <a:r>
                <a:rPr lang="en-US" sz="1200" noProof="1">
                  <a:latin typeface="Aptos"/>
                </a:rPr>
                <a:t>2026 planning &amp; roadmap</a:t>
              </a:r>
            </a:p>
            <a:p>
              <a:pPr marL="171450" indent="-171450">
                <a:buFont typeface="Arial"/>
                <a:buChar char="•"/>
                <a:defRPr/>
              </a:pPr>
              <a:endParaRPr lang="en-US" sz="1200" noProof="1">
                <a:latin typeface="Aptos"/>
              </a:endParaRPr>
            </a:p>
          </p:txBody>
        </p:sp>
        <p:sp>
          <p:nvSpPr>
            <p:cNvPr id="8" name="Rectangle: Diagonal Corners Rounded 7">
              <a:extLst>
                <a:ext uri="{FF2B5EF4-FFF2-40B4-BE49-F238E27FC236}">
                  <a16:creationId xmlns:a16="http://schemas.microsoft.com/office/drawing/2014/main" id="{43CB7CDB-8B58-89A5-A0F3-EE3FE577C09C}"/>
                </a:ext>
              </a:extLst>
            </p:cNvPr>
            <p:cNvSpPr/>
            <p:nvPr/>
          </p:nvSpPr>
          <p:spPr>
            <a:xfrm>
              <a:off x="3549164" y="1706302"/>
              <a:ext cx="2165353" cy="3150203"/>
            </a:xfrm>
            <a:prstGeom prst="round2DiagRect">
              <a:avLst/>
            </a:prstGeom>
            <a:noFill/>
            <a:ln w="76200">
              <a:solidFill>
                <a:schemeClr val="tx2"/>
              </a:solidFill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EE325356-BD6A-9A0D-F081-3B603EA6E354}"/>
                </a:ext>
              </a:extLst>
            </p:cNvPr>
            <p:cNvSpPr/>
            <p:nvPr/>
          </p:nvSpPr>
          <p:spPr>
            <a:xfrm>
              <a:off x="4031271" y="4712651"/>
              <a:ext cx="1010029" cy="918208"/>
            </a:xfrm>
            <a:prstGeom prst="hexagon">
              <a:avLst/>
            </a:prstGeom>
            <a:solidFill>
              <a:schemeClr val="tx1"/>
            </a:solidFill>
            <a:ln w="76200">
              <a:solidFill>
                <a:schemeClr val="tx2"/>
              </a:solidFill>
              <a:miter lim="400000"/>
            </a:ln>
          </p:spPr>
          <p:txBody>
            <a:bodyPr lIns="38100" tIns="38100" rIns="38100" bIns="38100" anchor="ctr" anchorCtr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Georgia Pro"/>
                </a:rPr>
                <a:t>02</a:t>
              </a:r>
              <a:endParaRPr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 Pro"/>
              </a:endParaRP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22A4DD3E-9D0E-815F-93DE-1F4F95B602CE}"/>
              </a:ext>
            </a:extLst>
          </p:cNvPr>
          <p:cNvSpPr txBox="1"/>
          <p:nvPr/>
        </p:nvSpPr>
        <p:spPr>
          <a:xfrm>
            <a:off x="-4009" y="109360"/>
            <a:ext cx="12191998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US" sz="4400">
                <a:solidFill>
                  <a:srgbClr val="000000"/>
                </a:solidFill>
                <a:latin typeface="Aptos"/>
              </a:rPr>
              <a:t>Product Initiatives</a:t>
            </a:r>
            <a:endParaRPr lang="en-US" sz="4400">
              <a:latin typeface="Aptos"/>
            </a:endParaRPr>
          </a:p>
        </p:txBody>
      </p:sp>
      <p:pic>
        <p:nvPicPr>
          <p:cNvPr id="5" name="Picture 4" descr="A close-up of a logo&#10;&#10;AI-generated content may be incorrect.">
            <a:extLst>
              <a:ext uri="{FF2B5EF4-FFF2-40B4-BE49-F238E27FC236}">
                <a16:creationId xmlns:a16="http://schemas.microsoft.com/office/drawing/2014/main" id="{C4FC8A28-063F-40B6-093C-FE16993A4A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1104" y="-2967"/>
            <a:ext cx="3198713" cy="994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0786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AE308-3076-43DB-B834-DA0B0AE19A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10973" y="2176615"/>
            <a:ext cx="3944940" cy="1001028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pic>
        <p:nvPicPr>
          <p:cNvPr id="4" name="Graphic 3" descr="Three party hats with confetti">
            <a:extLst>
              <a:ext uri="{FF2B5EF4-FFF2-40B4-BE49-F238E27FC236}">
                <a16:creationId xmlns:a16="http://schemas.microsoft.com/office/drawing/2014/main" id="{68F0959A-3E8C-0689-1901-4A3F577F96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456997">
            <a:off x="386835" y="3063965"/>
            <a:ext cx="2848276" cy="2848276"/>
          </a:xfrm>
          <a:prstGeom prst="rect">
            <a:avLst/>
          </a:prstGeom>
        </p:spPr>
      </p:pic>
      <p:pic>
        <p:nvPicPr>
          <p:cNvPr id="6" name="Graphic 5" descr="Balloons">
            <a:extLst>
              <a:ext uri="{FF2B5EF4-FFF2-40B4-BE49-F238E27FC236}">
                <a16:creationId xmlns:a16="http://schemas.microsoft.com/office/drawing/2014/main" id="{0B47121E-741B-C6B4-D15C-9B8971BD86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78937" y="9625"/>
            <a:ext cx="3348037" cy="334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184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0000"/>
      </a:accent1>
      <a:accent2>
        <a:srgbClr val="FFCC00"/>
      </a:accent2>
      <a:accent3>
        <a:srgbClr val="637183"/>
      </a:accent3>
      <a:accent4>
        <a:srgbClr val="434E5E"/>
      </a:accent4>
      <a:accent5>
        <a:srgbClr val="000000"/>
      </a:accent5>
      <a:accent6>
        <a:srgbClr val="70AD47"/>
      </a:accent6>
      <a:hlink>
        <a:srgbClr val="0563C1"/>
      </a:hlink>
      <a:folHlink>
        <a:srgbClr val="FFCC00"/>
      </a:folHlink>
    </a:clrScheme>
    <a:fontScheme name="Custom 75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niversal Color Block_Win32_AP_v2" id="{3EA4D81A-EBDE-431D-8B15-A5A6F500D5A4}" vid="{8EBF5489-0BE1-418D-A69C-2193D304C7E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1" ma:contentTypeDescription="Create a new document." ma:contentTypeScope="" ma:versionID="64dfb1555687e0874b4304b796b5b0c7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6e4c555b5e194d05b7203de9c4567b3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A615295-94F6-4CE2-A1B1-6B7E1DAA5AD6}">
  <ds:schemaRefs>
    <ds:schemaRef ds:uri="16c05727-aa75-4e4a-9b5f-8a80a1165891"/>
    <ds:schemaRef ds:uri="230e9df3-be65-4c73-a93b-d1236ebd677e"/>
    <ds:schemaRef ds:uri="71af3243-3dd4-4a8d-8c0d-dd76da1f02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D5BAB77-79E1-4739-AA51-10C9079186D6}">
  <ds:schemaRefs>
    <ds:schemaRef ds:uri="16c05727-aa75-4e4a-9b5f-8a80a1165891"/>
    <ds:schemaRef ds:uri="230e9df3-be65-4c73-a93b-d1236ebd677e"/>
    <ds:schemaRef ds:uri="71af3243-3dd4-4a8d-8c0d-dd76da1f02a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5334180-0405-413B-834A-44FA9E05ADB7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17854</TotalTime>
  <Words>557</Words>
  <Application>Microsoft Office PowerPoint</Application>
  <PresentationFormat>Widescreen</PresentationFormat>
  <Paragraphs>164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Aptos</vt:lpstr>
      <vt:lpstr>Arial</vt:lpstr>
      <vt:lpstr>Calibri</vt:lpstr>
      <vt:lpstr>Georgia Pro</vt:lpstr>
      <vt:lpstr>Georgia Pro Light</vt:lpstr>
      <vt:lpstr>Tenorite</vt:lpstr>
      <vt:lpstr>Wingdings</vt:lpstr>
      <vt:lpstr>Office Theme</vt:lpstr>
      <vt:lpstr>Card Issuing</vt:lpstr>
      <vt:lpstr>What we do in Card Issuing</vt:lpstr>
      <vt:lpstr>PowerPoint Presentation</vt:lpstr>
      <vt:lpstr>SalesImplementationsOperations</vt:lpstr>
      <vt:lpstr>Shared Services Responsibilities</vt:lpstr>
      <vt:lpstr>Q1 Statistics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Implementation Process</dc:title>
  <dc:creator>Lynn Forrest</dc:creator>
  <cp:lastModifiedBy>Lynn Forrest</cp:lastModifiedBy>
  <cp:revision>57</cp:revision>
  <dcterms:created xsi:type="dcterms:W3CDTF">2023-06-07T17:41:48Z</dcterms:created>
  <dcterms:modified xsi:type="dcterms:W3CDTF">2025-04-18T18:58:50Z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